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6" r:id="rId5"/>
    <p:sldMasterId id="2147483692" r:id="rId6"/>
  </p:sldMasterIdLst>
  <p:notesMasterIdLst>
    <p:notesMasterId r:id="rId15"/>
  </p:notesMasterIdLst>
  <p:sldIdLst>
    <p:sldId id="9136" r:id="rId7"/>
    <p:sldId id="9140" r:id="rId8"/>
    <p:sldId id="9131" r:id="rId9"/>
    <p:sldId id="9132" r:id="rId10"/>
    <p:sldId id="9141" r:id="rId11"/>
    <p:sldId id="9139" r:id="rId12"/>
    <p:sldId id="9138" r:id="rId13"/>
    <p:sldId id="914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E47667-BA59-BF45-96AC-54D6437E394D}" name="Sreehari KV" initials="SK" userId="S::sreehari.kallippalveettil@ansys.com::5dcf8cca-85e8-4a89-9a3c-1585ef5987cb"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64" d="100"/>
          <a:sy n="164" d="100"/>
        </p:scale>
        <p:origin x="96" y="1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2CDD3B73-558E-4602-97D3-0984005742CC}"/>
    <pc:docChg chg="custSel modSld">
      <pc:chgData name="Kaitlin Tyler" userId="971d5887-dada-4101-bef7-69a3ed4a7a52" providerId="ADAL" clId="{2CDD3B73-558E-4602-97D3-0984005742CC}" dt="2023-05-15T14:54:47.928" v="3" actId="20577"/>
      <pc:docMkLst>
        <pc:docMk/>
      </pc:docMkLst>
      <pc:sldChg chg="addSp modSp mod chgLayout">
        <pc:chgData name="Kaitlin Tyler" userId="971d5887-dada-4101-bef7-69a3ed4a7a52" providerId="ADAL" clId="{2CDD3B73-558E-4602-97D3-0984005742CC}" dt="2023-05-15T14:54:47.928" v="3" actId="20577"/>
        <pc:sldMkLst>
          <pc:docMk/>
          <pc:sldMk cId="3772085492" sldId="9136"/>
        </pc:sldMkLst>
        <pc:spChg chg="mod ord">
          <ac:chgData name="Kaitlin Tyler" userId="971d5887-dada-4101-bef7-69a3ed4a7a52" providerId="ADAL" clId="{2CDD3B73-558E-4602-97D3-0984005742CC}" dt="2023-05-15T14:54:46.264" v="1" actId="700"/>
          <ac:spMkLst>
            <pc:docMk/>
            <pc:sldMk cId="3772085492" sldId="9136"/>
            <ac:spMk id="2" creationId="{BF09F97B-A23A-3E40-8354-D7480B3544A4}"/>
          </ac:spMkLst>
        </pc:spChg>
        <pc:spChg chg="add mod ord">
          <ac:chgData name="Kaitlin Tyler" userId="971d5887-dada-4101-bef7-69a3ed4a7a52" providerId="ADAL" clId="{2CDD3B73-558E-4602-97D3-0984005742CC}" dt="2023-05-15T14:54:47.928" v="3" actId="20577"/>
          <ac:spMkLst>
            <pc:docMk/>
            <pc:sldMk cId="3772085492" sldId="9136"/>
            <ac:spMk id="3" creationId="{5113FC96-B4EE-C193-C9E2-AA21BACD6D05}"/>
          </ac:spMkLst>
        </pc:spChg>
      </pc:sldChg>
    </pc:docChg>
  </pc:docChgLst>
  <pc:docChgLst>
    <pc:chgData name="Kaitlin Tyler" userId="971d5887-dada-4101-bef7-69a3ed4a7a52" providerId="ADAL" clId="{8634D25A-3A58-406E-BFB0-E5CF72870B7D}"/>
    <pc:docChg chg="custSel addSld delSld modSld">
      <pc:chgData name="Kaitlin Tyler" userId="971d5887-dada-4101-bef7-69a3ed4a7a52" providerId="ADAL" clId="{8634D25A-3A58-406E-BFB0-E5CF72870B7D}" dt="2023-05-10T17:40:17.384" v="17"/>
      <pc:docMkLst>
        <pc:docMk/>
      </pc:docMkLst>
      <pc:sldChg chg="modTransition">
        <pc:chgData name="Kaitlin Tyler" userId="971d5887-dada-4101-bef7-69a3ed4a7a52" providerId="ADAL" clId="{8634D25A-3A58-406E-BFB0-E5CF72870B7D}" dt="2023-05-10T17:40:17.384" v="17"/>
        <pc:sldMkLst>
          <pc:docMk/>
          <pc:sldMk cId="2070640274" sldId="9131"/>
        </pc:sldMkLst>
      </pc:sldChg>
      <pc:sldChg chg="modTransition">
        <pc:chgData name="Kaitlin Tyler" userId="971d5887-dada-4101-bef7-69a3ed4a7a52" providerId="ADAL" clId="{8634D25A-3A58-406E-BFB0-E5CF72870B7D}" dt="2023-05-10T17:40:17.384" v="17"/>
        <pc:sldMkLst>
          <pc:docMk/>
          <pc:sldMk cId="1667121749" sldId="9132"/>
        </pc:sldMkLst>
      </pc:sldChg>
      <pc:sldChg chg="del">
        <pc:chgData name="Kaitlin Tyler" userId="971d5887-dada-4101-bef7-69a3ed4a7a52" providerId="ADAL" clId="{8634D25A-3A58-406E-BFB0-E5CF72870B7D}" dt="2023-05-10T17:39:13.243" v="0" actId="47"/>
        <pc:sldMkLst>
          <pc:docMk/>
          <pc:sldMk cId="3499729537" sldId="9133"/>
        </pc:sldMkLst>
      </pc:sldChg>
      <pc:sldChg chg="addSp delSp modSp mod modTransition chgLayout">
        <pc:chgData name="Kaitlin Tyler" userId="971d5887-dada-4101-bef7-69a3ed4a7a52" providerId="ADAL" clId="{8634D25A-3A58-406E-BFB0-E5CF72870B7D}" dt="2023-05-10T17:40:17.384" v="17"/>
        <pc:sldMkLst>
          <pc:docMk/>
          <pc:sldMk cId="3772085492" sldId="9136"/>
        </pc:sldMkLst>
        <pc:spChg chg="mod ord">
          <ac:chgData name="Kaitlin Tyler" userId="971d5887-dada-4101-bef7-69a3ed4a7a52" providerId="ADAL" clId="{8634D25A-3A58-406E-BFB0-E5CF72870B7D}" dt="2023-05-10T17:39:19.847" v="2" actId="700"/>
          <ac:spMkLst>
            <pc:docMk/>
            <pc:sldMk cId="3772085492" sldId="9136"/>
            <ac:spMk id="2" creationId="{BF09F97B-A23A-3E40-8354-D7480B3544A4}"/>
          </ac:spMkLst>
        </pc:spChg>
        <pc:spChg chg="add del mod ord">
          <ac:chgData name="Kaitlin Tyler" userId="971d5887-dada-4101-bef7-69a3ed4a7a52" providerId="ADAL" clId="{8634D25A-3A58-406E-BFB0-E5CF72870B7D}" dt="2023-05-10T17:39:21.985" v="3" actId="478"/>
          <ac:spMkLst>
            <pc:docMk/>
            <pc:sldMk cId="3772085492" sldId="9136"/>
            <ac:spMk id="3" creationId="{D8DFCF81-D028-83C1-2AB9-0A97E6670DE9}"/>
          </ac:spMkLst>
        </pc:spChg>
      </pc:sldChg>
      <pc:sldChg chg="modSp mod modTransition">
        <pc:chgData name="Kaitlin Tyler" userId="971d5887-dada-4101-bef7-69a3ed4a7a52" providerId="ADAL" clId="{8634D25A-3A58-406E-BFB0-E5CF72870B7D}" dt="2023-05-10T17:40:17.384" v="17"/>
        <pc:sldMkLst>
          <pc:docMk/>
          <pc:sldMk cId="3525625764" sldId="9138"/>
        </pc:sldMkLst>
        <pc:spChg chg="mod">
          <ac:chgData name="Kaitlin Tyler" userId="971d5887-dada-4101-bef7-69a3ed4a7a52" providerId="ADAL" clId="{8634D25A-3A58-406E-BFB0-E5CF72870B7D}" dt="2023-05-10T17:40:12.132" v="16" actId="12"/>
          <ac:spMkLst>
            <pc:docMk/>
            <pc:sldMk cId="3525625764" sldId="9138"/>
            <ac:spMk id="5" creationId="{2826E02C-9B8A-430E-8F27-E2512B59D999}"/>
          </ac:spMkLst>
        </pc:spChg>
      </pc:sldChg>
      <pc:sldChg chg="modTransition">
        <pc:chgData name="Kaitlin Tyler" userId="971d5887-dada-4101-bef7-69a3ed4a7a52" providerId="ADAL" clId="{8634D25A-3A58-406E-BFB0-E5CF72870B7D}" dt="2023-05-10T17:40:17.384" v="17"/>
        <pc:sldMkLst>
          <pc:docMk/>
          <pc:sldMk cId="3229998272" sldId="9139"/>
        </pc:sldMkLst>
      </pc:sldChg>
      <pc:sldChg chg="modSp mod modTransition">
        <pc:chgData name="Kaitlin Tyler" userId="971d5887-dada-4101-bef7-69a3ed4a7a52" providerId="ADAL" clId="{8634D25A-3A58-406E-BFB0-E5CF72870B7D}" dt="2023-05-10T17:40:17.384" v="17"/>
        <pc:sldMkLst>
          <pc:docMk/>
          <pc:sldMk cId="1047857814" sldId="9140"/>
        </pc:sldMkLst>
        <pc:spChg chg="mod">
          <ac:chgData name="Kaitlin Tyler" userId="971d5887-dada-4101-bef7-69a3ed4a7a52" providerId="ADAL" clId="{8634D25A-3A58-406E-BFB0-E5CF72870B7D}" dt="2023-05-10T17:39:57.820" v="13" actId="12"/>
          <ac:spMkLst>
            <pc:docMk/>
            <pc:sldMk cId="1047857814" sldId="9140"/>
            <ac:spMk id="6" creationId="{7FEE4484-DF98-0366-6314-88E3FFAB37AC}"/>
          </ac:spMkLst>
        </pc:spChg>
        <pc:spChg chg="mod">
          <ac:chgData name="Kaitlin Tyler" userId="971d5887-dada-4101-bef7-69a3ed4a7a52" providerId="ADAL" clId="{8634D25A-3A58-406E-BFB0-E5CF72870B7D}" dt="2023-05-10T17:40:04.960" v="15" actId="12"/>
          <ac:spMkLst>
            <pc:docMk/>
            <pc:sldMk cId="1047857814" sldId="9140"/>
            <ac:spMk id="7" creationId="{673E9AA6-6A07-FD26-4CA5-12E282148E96}"/>
          </ac:spMkLst>
        </pc:spChg>
      </pc:sldChg>
      <pc:sldChg chg="modTransition">
        <pc:chgData name="Kaitlin Tyler" userId="971d5887-dada-4101-bef7-69a3ed4a7a52" providerId="ADAL" clId="{8634D25A-3A58-406E-BFB0-E5CF72870B7D}" dt="2023-05-10T17:40:17.384" v="17"/>
        <pc:sldMkLst>
          <pc:docMk/>
          <pc:sldMk cId="925649823" sldId="9141"/>
        </pc:sldMkLst>
      </pc:sldChg>
      <pc:sldChg chg="new modTransition">
        <pc:chgData name="Kaitlin Tyler" userId="971d5887-dada-4101-bef7-69a3ed4a7a52" providerId="ADAL" clId="{8634D25A-3A58-406E-BFB0-E5CF72870B7D}" dt="2023-05-10T17:40:17.384" v="17"/>
        <pc:sldMkLst>
          <pc:docMk/>
          <pc:sldMk cId="2452457980" sldId="9142"/>
        </pc:sldMkLst>
      </pc:sldChg>
      <pc:sldMasterChg chg="delSldLayout">
        <pc:chgData name="Kaitlin Tyler" userId="971d5887-dada-4101-bef7-69a3ed4a7a52" providerId="ADAL" clId="{8634D25A-3A58-406E-BFB0-E5CF72870B7D}" dt="2023-05-10T17:39:13.243" v="0" actId="47"/>
        <pc:sldMasterMkLst>
          <pc:docMk/>
          <pc:sldMasterMk cId="3430023715" sldId="2147483692"/>
        </pc:sldMasterMkLst>
        <pc:sldLayoutChg chg="del">
          <pc:chgData name="Kaitlin Tyler" userId="971d5887-dada-4101-bef7-69a3ed4a7a52" providerId="ADAL" clId="{8634D25A-3A58-406E-BFB0-E5CF72870B7D}" dt="2023-05-10T17:39:13.243" v="0" actId="47"/>
          <pc:sldLayoutMkLst>
            <pc:docMk/>
            <pc:sldMasterMk cId="3430023715" sldId="2147483692"/>
            <pc:sldLayoutMk cId="3203046902" sldId="2147483707"/>
          </pc:sldLayoutMkLst>
        </pc:sldLayoutChg>
      </pc:sldMasterChg>
    </pc:docChg>
  </pc:docChgLst>
  <pc:docChgLst>
    <pc:chgData name="Gautham Varma" userId="8fd6b3e3-133b-44bc-b0ff-918a348cb210" providerId="ADAL" clId="{C66A2AC3-762F-4AB4-AD3E-DFBE744F4D31}"/>
    <pc:docChg chg="custSel addSld modSld sldOrd modMainMaster">
      <pc:chgData name="Gautham Varma" userId="8fd6b3e3-133b-44bc-b0ff-918a348cb210" providerId="ADAL" clId="{C66A2AC3-762F-4AB4-AD3E-DFBE744F4D31}" dt="2023-05-04T04:44:30.050" v="1547" actId="20577"/>
      <pc:docMkLst>
        <pc:docMk/>
      </pc:docMkLst>
      <pc:sldChg chg="delSp modSp mod">
        <pc:chgData name="Gautham Varma" userId="8fd6b3e3-133b-44bc-b0ff-918a348cb210" providerId="ADAL" clId="{C66A2AC3-762F-4AB4-AD3E-DFBE744F4D31}" dt="2023-04-26T09:19:50.879" v="1005" actId="1076"/>
        <pc:sldMkLst>
          <pc:docMk/>
          <pc:sldMk cId="2070640274" sldId="9131"/>
        </pc:sldMkLst>
        <pc:spChg chg="mod">
          <ac:chgData name="Gautham Varma" userId="8fd6b3e3-133b-44bc-b0ff-918a348cb210" providerId="ADAL" clId="{C66A2AC3-762F-4AB4-AD3E-DFBE744F4D31}" dt="2023-04-26T09:19:05.385" v="998" actId="20577"/>
          <ac:spMkLst>
            <pc:docMk/>
            <pc:sldMk cId="2070640274" sldId="9131"/>
            <ac:spMk id="9" creationId="{49963312-3BB9-4DCE-8887-9E92E6D8B704}"/>
          </ac:spMkLst>
        </pc:spChg>
        <pc:spChg chg="mod">
          <ac:chgData name="Gautham Varma" userId="8fd6b3e3-133b-44bc-b0ff-918a348cb210" providerId="ADAL" clId="{C66A2AC3-762F-4AB4-AD3E-DFBE744F4D31}" dt="2023-04-26T09:18:26.627" v="989" actId="114"/>
          <ac:spMkLst>
            <pc:docMk/>
            <pc:sldMk cId="2070640274" sldId="9131"/>
            <ac:spMk id="27" creationId="{00A53856-A255-42E4-988A-FAC9848F3EF2}"/>
          </ac:spMkLst>
        </pc:spChg>
        <pc:spChg chg="del mod">
          <ac:chgData name="Gautham Varma" userId="8fd6b3e3-133b-44bc-b0ff-918a348cb210" providerId="ADAL" clId="{C66A2AC3-762F-4AB4-AD3E-DFBE744F4D31}" dt="2023-04-26T09:19:12.080" v="999" actId="478"/>
          <ac:spMkLst>
            <pc:docMk/>
            <pc:sldMk cId="2070640274" sldId="9131"/>
            <ac:spMk id="52" creationId="{FDB12516-629B-47B3-9069-52F359BD81CC}"/>
          </ac:spMkLst>
        </pc:spChg>
        <pc:spChg chg="mod">
          <ac:chgData name="Gautham Varma" userId="8fd6b3e3-133b-44bc-b0ff-918a348cb210" providerId="ADAL" clId="{C66A2AC3-762F-4AB4-AD3E-DFBE744F4D31}" dt="2023-04-26T09:18:28.803" v="990" actId="114"/>
          <ac:spMkLst>
            <pc:docMk/>
            <pc:sldMk cId="2070640274" sldId="9131"/>
            <ac:spMk id="55" creationId="{D8E413DA-DC1A-40F2-A098-1E8E4F65CAA5}"/>
          </ac:spMkLst>
        </pc:spChg>
        <pc:spChg chg="mod">
          <ac:chgData name="Gautham Varma" userId="8fd6b3e3-133b-44bc-b0ff-918a348cb210" providerId="ADAL" clId="{C66A2AC3-762F-4AB4-AD3E-DFBE744F4D31}" dt="2023-04-26T09:18:24.322" v="988" actId="114"/>
          <ac:spMkLst>
            <pc:docMk/>
            <pc:sldMk cId="2070640274" sldId="9131"/>
            <ac:spMk id="57" creationId="{B2D051FE-4CB6-4BF0-AF6B-B9E92F57319E}"/>
          </ac:spMkLst>
        </pc:spChg>
        <pc:grpChg chg="mod">
          <ac:chgData name="Gautham Varma" userId="8fd6b3e3-133b-44bc-b0ff-918a348cb210" providerId="ADAL" clId="{C66A2AC3-762F-4AB4-AD3E-DFBE744F4D31}" dt="2023-04-26T09:19:41.358" v="1004" actId="1076"/>
          <ac:grpSpMkLst>
            <pc:docMk/>
            <pc:sldMk cId="2070640274" sldId="9131"/>
            <ac:grpSpMk id="5" creationId="{E419275D-94C2-4CF0-882A-B03A93CEB153}"/>
          </ac:grpSpMkLst>
        </pc:grpChg>
        <pc:grpChg chg="mod">
          <ac:chgData name="Gautham Varma" userId="8fd6b3e3-133b-44bc-b0ff-918a348cb210" providerId="ADAL" clId="{C66A2AC3-762F-4AB4-AD3E-DFBE744F4D31}" dt="2023-04-26T09:19:23.216" v="1001" actId="14100"/>
          <ac:grpSpMkLst>
            <pc:docMk/>
            <pc:sldMk cId="2070640274" sldId="9131"/>
            <ac:grpSpMk id="56" creationId="{96DF0F01-B908-441E-9DF9-158E9ABEB834}"/>
          </ac:grpSpMkLst>
        </pc:grpChg>
        <pc:grpChg chg="mod">
          <ac:chgData name="Gautham Varma" userId="8fd6b3e3-133b-44bc-b0ff-918a348cb210" providerId="ADAL" clId="{C66A2AC3-762F-4AB4-AD3E-DFBE744F4D31}" dt="2023-04-26T09:19:50.879" v="1005" actId="1076"/>
          <ac:grpSpMkLst>
            <pc:docMk/>
            <pc:sldMk cId="2070640274" sldId="9131"/>
            <ac:grpSpMk id="58" creationId="{55A12DF6-7369-4969-9412-3A90E798EA06}"/>
          </ac:grpSpMkLst>
        </pc:grpChg>
      </pc:sldChg>
      <pc:sldChg chg="modSp mod">
        <pc:chgData name="Gautham Varma" userId="8fd6b3e3-133b-44bc-b0ff-918a348cb210" providerId="ADAL" clId="{C66A2AC3-762F-4AB4-AD3E-DFBE744F4D31}" dt="2023-04-26T09:21:01.916" v="1007" actId="255"/>
        <pc:sldMkLst>
          <pc:docMk/>
          <pc:sldMk cId="1667121749" sldId="9132"/>
        </pc:sldMkLst>
        <pc:spChg chg="mod">
          <ac:chgData name="Gautham Varma" userId="8fd6b3e3-133b-44bc-b0ff-918a348cb210" providerId="ADAL" clId="{C66A2AC3-762F-4AB4-AD3E-DFBE744F4D31}" dt="2023-04-26T09:20:56.796" v="1006" actId="255"/>
          <ac:spMkLst>
            <pc:docMk/>
            <pc:sldMk cId="1667121749" sldId="9132"/>
            <ac:spMk id="4" creationId="{AFA5D55E-40DF-4CB4-8404-400FD66A990F}"/>
          </ac:spMkLst>
        </pc:spChg>
        <pc:spChg chg="mod">
          <ac:chgData name="Gautham Varma" userId="8fd6b3e3-133b-44bc-b0ff-918a348cb210" providerId="ADAL" clId="{C66A2AC3-762F-4AB4-AD3E-DFBE744F4D31}" dt="2023-04-26T09:21:01.916" v="1007" actId="255"/>
          <ac:spMkLst>
            <pc:docMk/>
            <pc:sldMk cId="1667121749" sldId="9132"/>
            <ac:spMk id="5" creationId="{A946C342-8F1A-4EFC-B2D8-316730C31F7E}"/>
          </ac:spMkLst>
        </pc:spChg>
        <pc:spChg chg="mod">
          <ac:chgData name="Gautham Varma" userId="8fd6b3e3-133b-44bc-b0ff-918a348cb210" providerId="ADAL" clId="{C66A2AC3-762F-4AB4-AD3E-DFBE744F4D31}" dt="2023-04-26T09:17:52.843" v="982" actId="114"/>
          <ac:spMkLst>
            <pc:docMk/>
            <pc:sldMk cId="1667121749" sldId="9132"/>
            <ac:spMk id="10" creationId="{D2851F2E-1790-4442-BA28-8F244C16E91D}"/>
          </ac:spMkLst>
        </pc:spChg>
        <pc:spChg chg="mod">
          <ac:chgData name="Gautham Varma" userId="8fd6b3e3-133b-44bc-b0ff-918a348cb210" providerId="ADAL" clId="{C66A2AC3-762F-4AB4-AD3E-DFBE744F4D31}" dt="2023-04-26T09:17:59.195" v="984" actId="114"/>
          <ac:spMkLst>
            <pc:docMk/>
            <pc:sldMk cId="1667121749" sldId="9132"/>
            <ac:spMk id="15" creationId="{5AC1B2BE-5721-4565-B144-3368258C1727}"/>
          </ac:spMkLst>
        </pc:spChg>
        <pc:spChg chg="mod">
          <ac:chgData name="Gautham Varma" userId="8fd6b3e3-133b-44bc-b0ff-918a348cb210" providerId="ADAL" clId="{C66A2AC3-762F-4AB4-AD3E-DFBE744F4D31}" dt="2023-04-26T09:18:17.941" v="987" actId="255"/>
          <ac:spMkLst>
            <pc:docMk/>
            <pc:sldMk cId="1667121749" sldId="9132"/>
            <ac:spMk id="16" creationId="{58825BC3-8B88-4F01-AEB3-D3E65B6251B2}"/>
          </ac:spMkLst>
        </pc:spChg>
      </pc:sldChg>
      <pc:sldChg chg="modSp mod">
        <pc:chgData name="Gautham Varma" userId="8fd6b3e3-133b-44bc-b0ff-918a348cb210" providerId="ADAL" clId="{C66A2AC3-762F-4AB4-AD3E-DFBE744F4D31}" dt="2023-04-26T07:01:32.640" v="24" actId="207"/>
        <pc:sldMkLst>
          <pc:docMk/>
          <pc:sldMk cId="3772085492" sldId="9136"/>
        </pc:sldMkLst>
        <pc:spChg chg="mod">
          <ac:chgData name="Gautham Varma" userId="8fd6b3e3-133b-44bc-b0ff-918a348cb210" providerId="ADAL" clId="{C66A2AC3-762F-4AB4-AD3E-DFBE744F4D31}" dt="2023-04-26T07:01:32.640" v="24" actId="207"/>
          <ac:spMkLst>
            <pc:docMk/>
            <pc:sldMk cId="3772085492" sldId="9136"/>
            <ac:spMk id="2" creationId="{BF09F97B-A23A-3E40-8354-D7480B3544A4}"/>
          </ac:spMkLst>
        </pc:spChg>
      </pc:sldChg>
      <pc:sldChg chg="modSp mod delCm">
        <pc:chgData name="Gautham Varma" userId="8fd6b3e3-133b-44bc-b0ff-918a348cb210" providerId="ADAL" clId="{C66A2AC3-762F-4AB4-AD3E-DFBE744F4D31}" dt="2023-05-03T04:56:06.395" v="1530"/>
        <pc:sldMkLst>
          <pc:docMk/>
          <pc:sldMk cId="3525625764" sldId="9138"/>
        </pc:sldMkLst>
        <pc:spChg chg="mod">
          <ac:chgData name="Gautham Varma" userId="8fd6b3e3-133b-44bc-b0ff-918a348cb210" providerId="ADAL" clId="{C66A2AC3-762F-4AB4-AD3E-DFBE744F4D31}" dt="2023-04-26T08:31:42.891" v="28" actId="12"/>
          <ac:spMkLst>
            <pc:docMk/>
            <pc:sldMk cId="3525625764" sldId="9138"/>
            <ac:spMk id="5" creationId="{2826E02C-9B8A-430E-8F27-E2512B59D999}"/>
          </ac:spMkLst>
        </pc:spChg>
        <pc:extLst>
          <p:ext xmlns:p="http://schemas.openxmlformats.org/presentationml/2006/main" uri="{D6D511B9-2390-475A-947B-AFAB55BFBCF1}">
            <pc226:cmChg xmlns:pc226="http://schemas.microsoft.com/office/powerpoint/2022/06/main/command" chg="del">
              <pc226:chgData name="Gautham Varma" userId="8fd6b3e3-133b-44bc-b0ff-918a348cb210" providerId="ADAL" clId="{C66A2AC3-762F-4AB4-AD3E-DFBE744F4D31}" dt="2023-05-03T04:56:06.395" v="1530"/>
              <pc2:cmMkLst xmlns:pc2="http://schemas.microsoft.com/office/powerpoint/2019/9/main/command">
                <pc:docMk/>
                <pc:sldMk cId="3525625764" sldId="9138"/>
                <pc2:cmMk id="{4F2CBCA3-5A6F-464D-8DB6-61C9C9DF47FD}"/>
              </pc2:cmMkLst>
            </pc226:cmChg>
          </p:ext>
        </pc:extLst>
      </pc:sldChg>
      <pc:sldChg chg="addSp delSp modSp new mod ord">
        <pc:chgData name="Gautham Varma" userId="8fd6b3e3-133b-44bc-b0ff-918a348cb210" providerId="ADAL" clId="{C66A2AC3-762F-4AB4-AD3E-DFBE744F4D31}" dt="2023-05-04T04:44:30.050" v="1547" actId="20577"/>
        <pc:sldMkLst>
          <pc:docMk/>
          <pc:sldMk cId="1047857814" sldId="9140"/>
        </pc:sldMkLst>
        <pc:spChg chg="mod">
          <ac:chgData name="Gautham Varma" userId="8fd6b3e3-133b-44bc-b0ff-918a348cb210" providerId="ADAL" clId="{C66A2AC3-762F-4AB4-AD3E-DFBE744F4D31}" dt="2023-05-04T04:44:30.050" v="1547" actId="20577"/>
          <ac:spMkLst>
            <pc:docMk/>
            <pc:sldMk cId="1047857814" sldId="9140"/>
            <ac:spMk id="3" creationId="{C670EC14-2DD7-F28F-F9B7-720EEC541777}"/>
          </ac:spMkLst>
        </pc:spChg>
        <pc:spChg chg="add del mod">
          <ac:chgData name="Gautham Varma" userId="8fd6b3e3-133b-44bc-b0ff-918a348cb210" providerId="ADAL" clId="{C66A2AC3-762F-4AB4-AD3E-DFBE744F4D31}" dt="2023-04-26T08:34:28.433" v="46" actId="478"/>
          <ac:spMkLst>
            <pc:docMk/>
            <pc:sldMk cId="1047857814" sldId="9140"/>
            <ac:spMk id="4" creationId="{058CC899-58E8-A0AB-270A-9CCCCB1CCC99}"/>
          </ac:spMkLst>
        </pc:spChg>
        <pc:spChg chg="add mod">
          <ac:chgData name="Gautham Varma" userId="8fd6b3e3-133b-44bc-b0ff-918a348cb210" providerId="ADAL" clId="{C66A2AC3-762F-4AB4-AD3E-DFBE744F4D31}" dt="2023-04-26T09:16:48.433" v="980" actId="20577"/>
          <ac:spMkLst>
            <pc:docMk/>
            <pc:sldMk cId="1047857814" sldId="9140"/>
            <ac:spMk id="6" creationId="{7FEE4484-DF98-0366-6314-88E3FFAB37AC}"/>
          </ac:spMkLst>
        </pc:spChg>
        <pc:spChg chg="add mod">
          <ac:chgData name="Gautham Varma" userId="8fd6b3e3-133b-44bc-b0ff-918a348cb210" providerId="ADAL" clId="{C66A2AC3-762F-4AB4-AD3E-DFBE744F4D31}" dt="2023-04-26T09:16:26.448" v="970" actId="12"/>
          <ac:spMkLst>
            <pc:docMk/>
            <pc:sldMk cId="1047857814" sldId="9140"/>
            <ac:spMk id="7" creationId="{673E9AA6-6A07-FD26-4CA5-12E282148E96}"/>
          </ac:spMkLst>
        </pc:spChg>
        <pc:picChg chg="add mod">
          <ac:chgData name="Gautham Varma" userId="8fd6b3e3-133b-44bc-b0ff-918a348cb210" providerId="ADAL" clId="{C66A2AC3-762F-4AB4-AD3E-DFBE744F4D31}" dt="2023-04-26T09:13:12.848" v="764" actId="1076"/>
          <ac:picMkLst>
            <pc:docMk/>
            <pc:sldMk cId="1047857814" sldId="9140"/>
            <ac:picMk id="5" creationId="{57B9D304-2172-02C7-6FA5-DFDE6D72A992}"/>
          </ac:picMkLst>
        </pc:picChg>
      </pc:sldChg>
      <pc:sldChg chg="delSp modSp new mod">
        <pc:chgData name="Gautham Varma" userId="8fd6b3e3-133b-44bc-b0ff-918a348cb210" providerId="ADAL" clId="{C66A2AC3-762F-4AB4-AD3E-DFBE744F4D31}" dt="2023-04-26T09:25:36.214" v="1529" actId="20577"/>
        <pc:sldMkLst>
          <pc:docMk/>
          <pc:sldMk cId="925649823" sldId="9141"/>
        </pc:sldMkLst>
        <pc:spChg chg="mod">
          <ac:chgData name="Gautham Varma" userId="8fd6b3e3-133b-44bc-b0ff-918a348cb210" providerId="ADAL" clId="{C66A2AC3-762F-4AB4-AD3E-DFBE744F4D31}" dt="2023-04-26T09:21:16.360" v="1015" actId="20577"/>
          <ac:spMkLst>
            <pc:docMk/>
            <pc:sldMk cId="925649823" sldId="9141"/>
            <ac:spMk id="3" creationId="{0DA4882D-C802-87BD-A24D-7BE69BDEE012}"/>
          </ac:spMkLst>
        </pc:spChg>
        <pc:spChg chg="mod">
          <ac:chgData name="Gautham Varma" userId="8fd6b3e3-133b-44bc-b0ff-918a348cb210" providerId="ADAL" clId="{C66A2AC3-762F-4AB4-AD3E-DFBE744F4D31}" dt="2023-04-26T09:25:36.214" v="1529" actId="20577"/>
          <ac:spMkLst>
            <pc:docMk/>
            <pc:sldMk cId="925649823" sldId="9141"/>
            <ac:spMk id="4" creationId="{99074ABD-80FE-AA8D-91EC-A62F39321E44}"/>
          </ac:spMkLst>
        </pc:spChg>
        <pc:spChg chg="del">
          <ac:chgData name="Gautham Varma" userId="8fd6b3e3-133b-44bc-b0ff-918a348cb210" providerId="ADAL" clId="{C66A2AC3-762F-4AB4-AD3E-DFBE744F4D31}" dt="2023-04-26T09:21:21.767" v="1016" actId="478"/>
          <ac:spMkLst>
            <pc:docMk/>
            <pc:sldMk cId="925649823" sldId="9141"/>
            <ac:spMk id="5" creationId="{27CBCBA3-9B3E-29AC-CBD9-D88FD62FDE39}"/>
          </ac:spMkLst>
        </pc:spChg>
      </pc:sldChg>
      <pc:sldMasterChg chg="modSp modSldLayout">
        <pc:chgData name="Gautham Varma" userId="8fd6b3e3-133b-44bc-b0ff-918a348cb210" providerId="ADAL" clId="{C66A2AC3-762F-4AB4-AD3E-DFBE744F4D31}" dt="2023-04-26T09:21:41.413" v="1018"/>
        <pc:sldMasterMkLst>
          <pc:docMk/>
          <pc:sldMasterMk cId="2601868574" sldId="2147483676"/>
        </pc:sldMasterMkLst>
        <pc:spChg chg="mod">
          <ac:chgData name="Gautham Varma" userId="8fd6b3e3-133b-44bc-b0ff-918a348cb210" providerId="ADAL" clId="{C66A2AC3-762F-4AB4-AD3E-DFBE744F4D31}" dt="2023-04-26T09:21:41.413" v="1018"/>
          <ac:spMkLst>
            <pc:docMk/>
            <pc:sldMasterMk cId="2601868574" sldId="2147483676"/>
            <ac:spMk id="3" creationId="{7C66E622-A13F-4675-A281-8D8CC6175629}"/>
          </ac:spMkLst>
        </pc:spChg>
        <pc:sldLayoutChg chg="modSp">
          <pc:chgData name="Gautham Varma" userId="8fd6b3e3-133b-44bc-b0ff-918a348cb210" providerId="ADAL" clId="{C66A2AC3-762F-4AB4-AD3E-DFBE744F4D31}" dt="2023-04-26T09:21:41.413" v="1018"/>
          <pc:sldLayoutMkLst>
            <pc:docMk/>
            <pc:sldMasterMk cId="2601868574" sldId="2147483676"/>
            <pc:sldLayoutMk cId="3820346992" sldId="2147483677"/>
          </pc:sldLayoutMkLst>
          <pc:spChg chg="mod">
            <ac:chgData name="Gautham Varma" userId="8fd6b3e3-133b-44bc-b0ff-918a348cb210" providerId="ADAL" clId="{C66A2AC3-762F-4AB4-AD3E-DFBE744F4D31}" dt="2023-04-26T09:21:41.413" v="1018"/>
            <ac:spMkLst>
              <pc:docMk/>
              <pc:sldMasterMk cId="2601868574" sldId="2147483676"/>
              <pc:sldLayoutMk cId="3820346992" sldId="2147483677"/>
              <ac:spMk id="7" creationId="{86191E51-6FFC-4231-97E9-4C436119983B}"/>
            </ac:spMkLst>
          </pc:spChg>
        </pc:sldLayoutChg>
        <pc:sldLayoutChg chg="modSp">
          <pc:chgData name="Gautham Varma" userId="8fd6b3e3-133b-44bc-b0ff-918a348cb210" providerId="ADAL" clId="{C66A2AC3-762F-4AB4-AD3E-DFBE744F4D31}" dt="2023-04-26T09:21:41.413" v="1018"/>
          <pc:sldLayoutMkLst>
            <pc:docMk/>
            <pc:sldMasterMk cId="2601868574" sldId="2147483676"/>
            <pc:sldLayoutMk cId="3026734592" sldId="2147483689"/>
          </pc:sldLayoutMkLst>
          <pc:spChg chg="mod">
            <ac:chgData name="Gautham Varma" userId="8fd6b3e3-133b-44bc-b0ff-918a348cb210" providerId="ADAL" clId="{C66A2AC3-762F-4AB4-AD3E-DFBE744F4D31}" dt="2023-04-26T09:21:41.413" v="1018"/>
            <ac:spMkLst>
              <pc:docMk/>
              <pc:sldMasterMk cId="2601868574" sldId="2147483676"/>
              <pc:sldLayoutMk cId="3026734592" sldId="2147483689"/>
              <ac:spMk id="4" creationId="{E6AEF1B2-1440-4FE5-8C1B-C291F424F993}"/>
            </ac:spMkLst>
          </pc:spChg>
        </pc:sldLayoutChg>
      </pc:sldMasterChg>
      <pc:sldMasterChg chg="modSp modSldLayout">
        <pc:chgData name="Gautham Varma" userId="8fd6b3e3-133b-44bc-b0ff-918a348cb210" providerId="ADAL" clId="{C66A2AC3-762F-4AB4-AD3E-DFBE744F4D31}" dt="2023-04-26T09:21:41.413" v="1018"/>
        <pc:sldMasterMkLst>
          <pc:docMk/>
          <pc:sldMasterMk cId="3430023715" sldId="2147483692"/>
        </pc:sldMasterMkLst>
        <pc:spChg chg="mod">
          <ac:chgData name="Gautham Varma" userId="8fd6b3e3-133b-44bc-b0ff-918a348cb210" providerId="ADAL" clId="{C66A2AC3-762F-4AB4-AD3E-DFBE744F4D31}" dt="2023-04-26T09:21:41.413" v="1018"/>
          <ac:spMkLst>
            <pc:docMk/>
            <pc:sldMasterMk cId="3430023715" sldId="2147483692"/>
            <ac:spMk id="3" creationId="{7C66E622-A13F-4675-A281-8D8CC6175629}"/>
          </ac:spMkLst>
        </pc:spChg>
        <pc:sldLayoutChg chg="modSp">
          <pc:chgData name="Gautham Varma" userId="8fd6b3e3-133b-44bc-b0ff-918a348cb210" providerId="ADAL" clId="{C66A2AC3-762F-4AB4-AD3E-DFBE744F4D31}" dt="2023-04-26T09:21:41.413" v="1018"/>
          <pc:sldLayoutMkLst>
            <pc:docMk/>
            <pc:sldMasterMk cId="3430023715" sldId="2147483692"/>
            <pc:sldLayoutMk cId="1991416222" sldId="2147483693"/>
          </pc:sldLayoutMkLst>
          <pc:spChg chg="mod">
            <ac:chgData name="Gautham Varma" userId="8fd6b3e3-133b-44bc-b0ff-918a348cb210" providerId="ADAL" clId="{C66A2AC3-762F-4AB4-AD3E-DFBE744F4D31}" dt="2023-04-26T09:21:41.413" v="1018"/>
            <ac:spMkLst>
              <pc:docMk/>
              <pc:sldMasterMk cId="3430023715" sldId="2147483692"/>
              <pc:sldLayoutMk cId="1991416222" sldId="2147483693"/>
              <ac:spMk id="7" creationId="{86191E51-6FFC-4231-97E9-4C436119983B}"/>
            </ac:spMkLst>
          </pc:spChg>
        </pc:sldLayoutChg>
        <pc:sldLayoutChg chg="modSp">
          <pc:chgData name="Gautham Varma" userId="8fd6b3e3-133b-44bc-b0ff-918a348cb210" providerId="ADAL" clId="{C66A2AC3-762F-4AB4-AD3E-DFBE744F4D31}" dt="2023-04-26T09:21:41.413" v="1018"/>
          <pc:sldLayoutMkLst>
            <pc:docMk/>
            <pc:sldMasterMk cId="3430023715" sldId="2147483692"/>
            <pc:sldLayoutMk cId="165332730" sldId="2147483705"/>
          </pc:sldLayoutMkLst>
          <pc:spChg chg="mod">
            <ac:chgData name="Gautham Varma" userId="8fd6b3e3-133b-44bc-b0ff-918a348cb210" providerId="ADAL" clId="{C66A2AC3-762F-4AB4-AD3E-DFBE744F4D31}" dt="2023-04-26T09:21:41.413" v="1018"/>
            <ac:spMkLst>
              <pc:docMk/>
              <pc:sldMasterMk cId="3430023715" sldId="2147483692"/>
              <pc:sldLayoutMk cId="165332730" sldId="2147483705"/>
              <ac:spMk id="4" creationId="{E6AEF1B2-1440-4FE5-8C1B-C291F424F993}"/>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5FC55-6114-473D-BE5E-DDCBF491413D}" type="datetimeFigureOut">
              <a:rPr lang="en-US" smtClean="0"/>
              <a:t>5/15/2023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FD4EC-7FBF-48DA-B6AE-CC55CBFDC486}" type="slidenum">
              <a:rPr lang="en-US" smtClean="0"/>
              <a:t>‹#›</a:t>
            </a:fld>
            <a:endParaRPr lang="en-US"/>
          </a:p>
        </p:txBody>
      </p:sp>
    </p:spTree>
    <p:extLst>
      <p:ext uri="{BB962C8B-B14F-4D97-AF65-F5344CB8AC3E}">
        <p14:creationId xmlns:p14="http://schemas.microsoft.com/office/powerpoint/2010/main" val="3879706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3620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pic>
        <p:nvPicPr>
          <p:cNvPr id="9" name="Picture 8" descr="A close up of a logo&#10;&#10;Description automatically generated">
            <a:extLst>
              <a:ext uri="{FF2B5EF4-FFF2-40B4-BE49-F238E27FC236}">
                <a16:creationId xmlns:a16="http://schemas.microsoft.com/office/drawing/2014/main" id="{4777E959-C9AD-4F36-95B6-A1D7382902D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2501900"/>
            <a:ext cx="5394325" cy="1449388"/>
          </a:xfrm>
          <a:prstGeom prst="rect">
            <a:avLst/>
          </a:prstGeom>
        </p:spPr>
        <p:txBody>
          <a:bodyPr>
            <a:normAutofit/>
          </a:bodyPr>
          <a:lstStyle>
            <a:lvl1pPr marL="0" indent="0">
              <a:buNone/>
              <a:defRPr sz="3600" b="1" i="0">
                <a:solidFill>
                  <a:schemeClr val="bg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4155982"/>
            <a:ext cx="5394325" cy="848315"/>
          </a:xfrm>
          <a:prstGeom prst="rect">
            <a:avLst/>
          </a:prstGeom>
        </p:spPr>
        <p:txBody>
          <a:bodyPr anchor="t">
            <a:normAutofit/>
          </a:bodyPr>
          <a:lstStyle>
            <a:lvl1pPr marL="0" indent="0">
              <a:buNone/>
              <a:defRPr sz="2000" b="0" i="0">
                <a:solidFill>
                  <a:schemeClr val="accent2"/>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9964817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1584">
          <p15:clr>
            <a:srgbClr val="FBAE40"/>
          </p15:clr>
        </p15:guide>
        <p15:guide id="2" orient="horz" pos="261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dirty="0"/>
              <a:t>Click icon to add picture</a:t>
            </a:r>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dirty="0"/>
              <a:t>Click icon to add picture</a:t>
            </a:r>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dirty="0"/>
              <a:t>Click icon to add picture</a:t>
            </a:r>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dirty="0"/>
              <a:t>Click icon to add picture</a:t>
            </a:r>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dirty="0"/>
              <a:t>Click icon to add picture</a:t>
            </a:r>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dirty="0"/>
              <a:t>Click icon to add picture</a:t>
            </a:r>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dirty="0"/>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dirty="0"/>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dirty="0"/>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dirty="0"/>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dirty="0"/>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dirty="0"/>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7690020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944104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resenter Divider">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816828D9-C361-48CA-8369-9240CE2D67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9">
            <a:extLst>
              <a:ext uri="{FF2B5EF4-FFF2-40B4-BE49-F238E27FC236}">
                <a16:creationId xmlns:a16="http://schemas.microsoft.com/office/drawing/2014/main" id="{23B808CC-F74C-B743-BAB4-F4C99E195655}"/>
              </a:ext>
            </a:extLst>
          </p:cNvPr>
          <p:cNvSpPr>
            <a:spLocks noGrp="1"/>
          </p:cNvSpPr>
          <p:nvPr userDrawn="1">
            <p:ph type="body" sz="quarter" idx="10"/>
          </p:nvPr>
        </p:nvSpPr>
        <p:spPr>
          <a:xfrm>
            <a:off x="6416675" y="2520950"/>
            <a:ext cx="5394325" cy="1449388"/>
          </a:xfrm>
          <a:prstGeom prst="rect">
            <a:avLst/>
          </a:prstGeom>
        </p:spPr>
        <p:txBody>
          <a:bodyPr>
            <a:normAutofit/>
          </a:bodyPr>
          <a:lstStyle>
            <a:lvl1pPr marL="0" indent="0">
              <a:buNone/>
              <a:defRPr sz="36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13" name="Text Placeholder 9">
            <a:extLst>
              <a:ext uri="{FF2B5EF4-FFF2-40B4-BE49-F238E27FC236}">
                <a16:creationId xmlns:a16="http://schemas.microsoft.com/office/drawing/2014/main" id="{9AFE08CF-AC0B-7143-9A94-E8A35CBC7D4B}"/>
              </a:ext>
            </a:extLst>
          </p:cNvPr>
          <p:cNvSpPr>
            <a:spLocks noGrp="1"/>
          </p:cNvSpPr>
          <p:nvPr userDrawn="1">
            <p:ph type="body" sz="quarter" idx="12"/>
          </p:nvPr>
        </p:nvSpPr>
        <p:spPr>
          <a:xfrm>
            <a:off x="6416675" y="4141788"/>
            <a:ext cx="5394325" cy="848315"/>
          </a:xfrm>
          <a:prstGeom prst="rect">
            <a:avLst/>
          </a:prstGeom>
        </p:spPr>
        <p:txBody>
          <a:bodyPr anchor="t">
            <a:normAutofit/>
          </a:bodyPr>
          <a:lstStyle>
            <a:lvl1pPr marL="0" indent="0">
              <a:buNone/>
              <a:defRPr sz="2000" b="0"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39948240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1580">
          <p15:clr>
            <a:srgbClr val="FBAE40"/>
          </p15:clr>
        </p15:guide>
        <p15:guide id="2" orient="horz" pos="260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2A8321BE-9568-4CAB-A8C0-D5C0318B2A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9">
            <a:extLst>
              <a:ext uri="{FF2B5EF4-FFF2-40B4-BE49-F238E27FC236}">
                <a16:creationId xmlns:a16="http://schemas.microsoft.com/office/drawing/2014/main" id="{23B808CC-F74C-B743-BAB4-F4C99E195655}"/>
              </a:ext>
            </a:extLst>
          </p:cNvPr>
          <p:cNvSpPr>
            <a:spLocks noGrp="1"/>
          </p:cNvSpPr>
          <p:nvPr userDrawn="1">
            <p:ph type="body" sz="quarter" idx="10"/>
          </p:nvPr>
        </p:nvSpPr>
        <p:spPr>
          <a:xfrm>
            <a:off x="6416675" y="2520950"/>
            <a:ext cx="5394325" cy="1449388"/>
          </a:xfrm>
          <a:prstGeom prst="rect">
            <a:avLst/>
          </a:prstGeom>
        </p:spPr>
        <p:txBody>
          <a:bodyPr>
            <a:normAutofit/>
          </a:bodyPr>
          <a:lstStyle>
            <a:lvl1pPr marL="0" indent="0">
              <a:buNone/>
              <a:defRPr sz="36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13" name="Text Placeholder 9">
            <a:extLst>
              <a:ext uri="{FF2B5EF4-FFF2-40B4-BE49-F238E27FC236}">
                <a16:creationId xmlns:a16="http://schemas.microsoft.com/office/drawing/2014/main" id="{9AFE08CF-AC0B-7143-9A94-E8A35CBC7D4B}"/>
              </a:ext>
            </a:extLst>
          </p:cNvPr>
          <p:cNvSpPr>
            <a:spLocks noGrp="1"/>
          </p:cNvSpPr>
          <p:nvPr userDrawn="1">
            <p:ph type="body" sz="quarter" idx="12"/>
          </p:nvPr>
        </p:nvSpPr>
        <p:spPr>
          <a:xfrm>
            <a:off x="6416675" y="4155982"/>
            <a:ext cx="5394325" cy="848315"/>
          </a:xfrm>
          <a:prstGeom prst="rect">
            <a:avLst/>
          </a:prstGeom>
        </p:spPr>
        <p:txBody>
          <a:bodyPr anchor="t">
            <a:normAutofit/>
          </a:bodyPr>
          <a:lstStyle>
            <a:lvl1pPr marL="0" indent="0">
              <a:buNone/>
              <a:defRPr sz="2000" b="0"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6027443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61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Presenter Divider">
    <p:spTree>
      <p:nvGrpSpPr>
        <p:cNvPr id="1" name=""/>
        <p:cNvGrpSpPr/>
        <p:nvPr/>
      </p:nvGrpSpPr>
      <p:grpSpPr>
        <a:xfrm>
          <a:off x="0" y="0"/>
          <a:ext cx="0" cy="0"/>
          <a:chOff x="0" y="0"/>
          <a:chExt cx="0" cy="0"/>
        </a:xfrm>
      </p:grpSpPr>
      <p:pic>
        <p:nvPicPr>
          <p:cNvPr id="3" name="Picture 2" descr="A close up of a person&#10;&#10;Description automatically generated">
            <a:extLst>
              <a:ext uri="{FF2B5EF4-FFF2-40B4-BE49-F238E27FC236}">
                <a16:creationId xmlns:a16="http://schemas.microsoft.com/office/drawing/2014/main" id="{6F1426FC-4840-4FE4-AD63-9CFE41B2BE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9" name="Text Placeholder 9">
            <a:extLst>
              <a:ext uri="{FF2B5EF4-FFF2-40B4-BE49-F238E27FC236}">
                <a16:creationId xmlns:a16="http://schemas.microsoft.com/office/drawing/2014/main" id="{FFE471EC-4756-5A46-8A91-EE7656DE169F}"/>
              </a:ext>
            </a:extLst>
          </p:cNvPr>
          <p:cNvSpPr>
            <a:spLocks noGrp="1"/>
          </p:cNvSpPr>
          <p:nvPr>
            <p:ph type="body" sz="quarter" idx="10"/>
          </p:nvPr>
        </p:nvSpPr>
        <p:spPr>
          <a:xfrm>
            <a:off x="594995" y="976133"/>
            <a:ext cx="5394325" cy="1449388"/>
          </a:xfrm>
          <a:prstGeom prst="rect">
            <a:avLst/>
          </a:prstGeom>
        </p:spPr>
        <p:txBody>
          <a:bodyPr>
            <a:normAutofit/>
          </a:bodyPr>
          <a:lstStyle>
            <a:lvl1pPr marL="0" indent="0">
              <a:buNone/>
              <a:defRPr sz="36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20" name="Text Placeholder 9">
            <a:extLst>
              <a:ext uri="{FF2B5EF4-FFF2-40B4-BE49-F238E27FC236}">
                <a16:creationId xmlns:a16="http://schemas.microsoft.com/office/drawing/2014/main" id="{BB87891C-26C4-D547-ADE0-47DD9B781B07}"/>
              </a:ext>
            </a:extLst>
          </p:cNvPr>
          <p:cNvSpPr>
            <a:spLocks noGrp="1"/>
          </p:cNvSpPr>
          <p:nvPr>
            <p:ph type="body" sz="quarter" idx="12"/>
          </p:nvPr>
        </p:nvSpPr>
        <p:spPr>
          <a:xfrm>
            <a:off x="594995" y="2611165"/>
            <a:ext cx="5394325" cy="848315"/>
          </a:xfrm>
          <a:prstGeom prst="rect">
            <a:avLst/>
          </a:prstGeom>
        </p:spPr>
        <p:txBody>
          <a:bodyPr anchor="t">
            <a:normAutofit/>
          </a:bodyPr>
          <a:lstStyle>
            <a:lvl1pPr marL="0" indent="0">
              <a:buNone/>
              <a:defRPr sz="2000" b="0"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8027358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F46A438-A6DD-9A4D-9633-A82F4BA46D0B}"/>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4635795" y="479973"/>
            <a:ext cx="7556205" cy="6378027"/>
          </a:xfrm>
          <a:prstGeom prst="rect">
            <a:avLst/>
          </a:prstGeom>
        </p:spPr>
      </p:pic>
      <p:pic>
        <p:nvPicPr>
          <p:cNvPr id="9" name="Picture 8">
            <a:extLst>
              <a:ext uri="{FF2B5EF4-FFF2-40B4-BE49-F238E27FC236}">
                <a16:creationId xmlns:a16="http://schemas.microsoft.com/office/drawing/2014/main" id="{B45EF558-9B78-CA48-A7D1-7E767A41BD75}"/>
              </a:ext>
            </a:extLst>
          </p:cNvPr>
          <p:cNvPicPr>
            <a:picLocks noChangeAspect="1"/>
          </p:cNvPicPr>
          <p:nvPr userDrawn="1"/>
        </p:nvPicPr>
        <p:blipFill rotWithShape="1">
          <a:blip r:embed="rId3" cstate="email">
            <a:extLst>
              <a:ext uri="{28A0092B-C50C-407E-A947-70E740481C1C}">
                <a14:useLocalDpi xmlns:a14="http://schemas.microsoft.com/office/drawing/2010/main" val="0"/>
              </a:ext>
            </a:extLst>
          </a:blip>
          <a:srcRect/>
          <a:stretch/>
        </p:blipFill>
        <p:spPr>
          <a:xfrm>
            <a:off x="627321" y="2844383"/>
            <a:ext cx="3487479" cy="1169233"/>
          </a:xfrm>
          <a:prstGeom prst="rect">
            <a:avLst/>
          </a:prstGeom>
        </p:spPr>
      </p:pic>
    </p:spTree>
    <p:extLst>
      <p:ext uri="{BB962C8B-B14F-4D97-AF65-F5344CB8AC3E}">
        <p14:creationId xmlns:p14="http://schemas.microsoft.com/office/powerpoint/2010/main" val="11740872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p:nvSpPr>
        <p:spPr>
          <a:xfrm>
            <a:off x="7848600" y="6477000"/>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9" name="Picture 8">
            <a:extLst>
              <a:ext uri="{FF2B5EF4-FFF2-40B4-BE49-F238E27FC236}">
                <a16:creationId xmlns:a16="http://schemas.microsoft.com/office/drawing/2014/main" id="{F9AE04B8-3F8B-4981-88D4-2B4137C675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pic>
        <p:nvPicPr>
          <p:cNvPr id="2" name="Picture 1" descr="A close up of a logo&#10;&#10;Description automatically generated">
            <a:extLst>
              <a:ext uri="{FF2B5EF4-FFF2-40B4-BE49-F238E27FC236}">
                <a16:creationId xmlns:a16="http://schemas.microsoft.com/office/drawing/2014/main" id="{4C84FE0D-F9C8-37AC-EF44-87E1227605D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203469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1584">
          <p15:clr>
            <a:srgbClr val="FBAE40"/>
          </p15:clr>
        </p15:guide>
        <p15:guide id="2" orient="horz" pos="2613">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25248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479273304"/>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32969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849468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19FF9246-BF8B-7BF6-758C-FA59B84F5C40}"/>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58838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89184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35909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123605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93774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952483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563639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927747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2023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topics related to fluid mechanics and/or heat transfer.</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3026734592"/>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Divider Slide">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2A8321BE-9568-4CAB-A8C0-D5C0318B2A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9">
            <a:extLst>
              <a:ext uri="{FF2B5EF4-FFF2-40B4-BE49-F238E27FC236}">
                <a16:creationId xmlns:a16="http://schemas.microsoft.com/office/drawing/2014/main" id="{23B808CC-F74C-B743-BAB4-F4C99E195655}"/>
              </a:ext>
            </a:extLst>
          </p:cNvPr>
          <p:cNvSpPr>
            <a:spLocks noGrp="1"/>
          </p:cNvSpPr>
          <p:nvPr userDrawn="1">
            <p:ph type="body" sz="quarter" idx="10"/>
          </p:nvPr>
        </p:nvSpPr>
        <p:spPr>
          <a:xfrm>
            <a:off x="6416675" y="2520950"/>
            <a:ext cx="5394325" cy="1449388"/>
          </a:xfrm>
          <a:prstGeom prst="rect">
            <a:avLst/>
          </a:prstGeom>
        </p:spPr>
        <p:txBody>
          <a:bodyPr>
            <a:normAutofit/>
          </a:bodyPr>
          <a:lstStyle>
            <a:lvl1pPr marL="0" indent="0">
              <a:buNone/>
              <a:defRPr sz="36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13" name="Text Placeholder 9">
            <a:extLst>
              <a:ext uri="{FF2B5EF4-FFF2-40B4-BE49-F238E27FC236}">
                <a16:creationId xmlns:a16="http://schemas.microsoft.com/office/drawing/2014/main" id="{9AFE08CF-AC0B-7143-9A94-E8A35CBC7D4B}"/>
              </a:ext>
            </a:extLst>
          </p:cNvPr>
          <p:cNvSpPr>
            <a:spLocks noGrp="1"/>
          </p:cNvSpPr>
          <p:nvPr userDrawn="1">
            <p:ph type="body" sz="quarter" idx="12"/>
          </p:nvPr>
        </p:nvSpPr>
        <p:spPr>
          <a:xfrm>
            <a:off x="6416675" y="4155982"/>
            <a:ext cx="5394325" cy="848315"/>
          </a:xfrm>
          <a:prstGeom prst="rect">
            <a:avLst/>
          </a:prstGeom>
        </p:spPr>
        <p:txBody>
          <a:bodyPr anchor="t">
            <a:normAutofit/>
          </a:bodyPr>
          <a:lstStyle>
            <a:lvl1pPr marL="0" indent="0">
              <a:buNone/>
              <a:defRPr sz="2000" b="0"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21305366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61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326153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Closing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F46A438-A6DD-9A4D-9633-A82F4BA46D0B}"/>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4635795" y="479973"/>
            <a:ext cx="7556205" cy="6378027"/>
          </a:xfrm>
          <a:prstGeom prst="rect">
            <a:avLst/>
          </a:prstGeom>
        </p:spPr>
      </p:pic>
      <p:pic>
        <p:nvPicPr>
          <p:cNvPr id="9" name="Picture 8">
            <a:extLst>
              <a:ext uri="{FF2B5EF4-FFF2-40B4-BE49-F238E27FC236}">
                <a16:creationId xmlns:a16="http://schemas.microsoft.com/office/drawing/2014/main" id="{B45EF558-9B78-CA48-A7D1-7E767A41BD75}"/>
              </a:ext>
            </a:extLst>
          </p:cNvPr>
          <p:cNvPicPr>
            <a:picLocks noChangeAspect="1"/>
          </p:cNvPicPr>
          <p:nvPr userDrawn="1"/>
        </p:nvPicPr>
        <p:blipFill rotWithShape="1">
          <a:blip r:embed="rId3" cstate="email">
            <a:extLst>
              <a:ext uri="{28A0092B-C50C-407E-A947-70E740481C1C}">
                <a14:useLocalDpi xmlns:a14="http://schemas.microsoft.com/office/drawing/2010/main" val="0"/>
              </a:ext>
            </a:extLst>
          </a:blip>
          <a:srcRect/>
          <a:stretch/>
        </p:blipFill>
        <p:spPr>
          <a:xfrm>
            <a:off x="627321" y="2844383"/>
            <a:ext cx="3487479" cy="1169233"/>
          </a:xfrm>
          <a:prstGeom prst="rect">
            <a:avLst/>
          </a:prstGeom>
        </p:spPr>
      </p:pic>
    </p:spTree>
    <p:extLst>
      <p:ext uri="{BB962C8B-B14F-4D97-AF65-F5344CB8AC3E}">
        <p14:creationId xmlns:p14="http://schemas.microsoft.com/office/powerpoint/2010/main" val="6496107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p:nvSpPr>
        <p:spPr>
          <a:xfrm>
            <a:off x="7848600" y="6477000"/>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9" name="Picture 8">
            <a:extLst>
              <a:ext uri="{FF2B5EF4-FFF2-40B4-BE49-F238E27FC236}">
                <a16:creationId xmlns:a16="http://schemas.microsoft.com/office/drawing/2014/main" id="{F9AE04B8-3F8B-4981-88D4-2B4137C675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1991416222"/>
      </p:ext>
    </p:extLst>
  </p:cSld>
  <p:clrMapOvr>
    <a:masterClrMapping/>
  </p:clrMapOvr>
  <p:extLst>
    <p:ext uri="{DCECCB84-F9BA-43D5-87BE-67443E8EF086}">
      <p15:sldGuideLst xmlns:p15="http://schemas.microsoft.com/office/powerpoint/2012/main">
        <p15:guide id="1" orient="horz" pos="1584">
          <p15:clr>
            <a:srgbClr val="FBAE40"/>
          </p15:clr>
        </p15:guide>
        <p15:guide id="2" orient="horz" pos="2613">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93432874"/>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331616381"/>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956228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61743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1051907"/>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210359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178528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61900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91358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088123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093231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843033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2023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topics related to fluid mechanics and/or heat transfer.</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165332730"/>
      </p:ext>
    </p:extLst>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Divider Slide">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2A8321BE-9568-4CAB-A8C0-D5C0318B2A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ext Placeholder 9">
            <a:extLst>
              <a:ext uri="{FF2B5EF4-FFF2-40B4-BE49-F238E27FC236}">
                <a16:creationId xmlns:a16="http://schemas.microsoft.com/office/drawing/2014/main" id="{23B808CC-F74C-B743-BAB4-F4C99E195655}"/>
              </a:ext>
            </a:extLst>
          </p:cNvPr>
          <p:cNvSpPr>
            <a:spLocks noGrp="1"/>
          </p:cNvSpPr>
          <p:nvPr userDrawn="1">
            <p:ph type="body" sz="quarter" idx="10"/>
          </p:nvPr>
        </p:nvSpPr>
        <p:spPr>
          <a:xfrm>
            <a:off x="6416675" y="2520950"/>
            <a:ext cx="5394325" cy="1449388"/>
          </a:xfrm>
          <a:prstGeom prst="rect">
            <a:avLst/>
          </a:prstGeom>
        </p:spPr>
        <p:txBody>
          <a:bodyPr>
            <a:normAutofit/>
          </a:bodyPr>
          <a:lstStyle>
            <a:lvl1pPr marL="0" indent="0">
              <a:buNone/>
              <a:defRPr sz="36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
        <p:nvSpPr>
          <p:cNvPr id="13" name="Text Placeholder 9">
            <a:extLst>
              <a:ext uri="{FF2B5EF4-FFF2-40B4-BE49-F238E27FC236}">
                <a16:creationId xmlns:a16="http://schemas.microsoft.com/office/drawing/2014/main" id="{9AFE08CF-AC0B-7143-9A94-E8A35CBC7D4B}"/>
              </a:ext>
            </a:extLst>
          </p:cNvPr>
          <p:cNvSpPr>
            <a:spLocks noGrp="1"/>
          </p:cNvSpPr>
          <p:nvPr userDrawn="1">
            <p:ph type="body" sz="quarter" idx="12"/>
          </p:nvPr>
        </p:nvSpPr>
        <p:spPr>
          <a:xfrm>
            <a:off x="6416675" y="4155982"/>
            <a:ext cx="5394325" cy="848315"/>
          </a:xfrm>
          <a:prstGeom prst="rect">
            <a:avLst/>
          </a:prstGeom>
        </p:spPr>
        <p:txBody>
          <a:bodyPr anchor="t">
            <a:normAutofit/>
          </a:bodyPr>
          <a:lstStyle>
            <a:lvl1pPr marL="0" indent="0">
              <a:buNone/>
              <a:defRPr sz="2000" b="0"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endParaRPr lang="en-US" dirty="0"/>
          </a:p>
        </p:txBody>
      </p:sp>
    </p:spTree>
    <p:extLst>
      <p:ext uri="{BB962C8B-B14F-4D97-AF65-F5344CB8AC3E}">
        <p14:creationId xmlns:p14="http://schemas.microsoft.com/office/powerpoint/2010/main" val="22127389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613">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263636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dirty="0"/>
              <a:t>Click to edit Master title style</a:t>
            </a:r>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38004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041093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136458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600594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8.png"/><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image" Target="../media/image8.png"/><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theme" Target="../theme/theme3.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6F76583-7126-4F56-9167-066AE21279A9}"/>
              </a:ext>
            </a:extLst>
          </p:cNvPr>
          <p:cNvPicPr>
            <a:picLocks noChangeAspect="1"/>
          </p:cNvPicPr>
          <p:nvPr userDrawn="1"/>
        </p:nvPicPr>
        <p:blipFill>
          <a:blip r:embed="rId17">
            <a:extLst>
              <a:ext uri="{28A0092B-C50C-407E-A947-70E740481C1C}">
                <a14:useLocalDpi xmlns:a14="http://schemas.microsoft.com/office/drawing/2010/main" val="0"/>
              </a:ext>
            </a:extLst>
          </a:blip>
          <a:srcRect/>
          <a:stretch/>
        </p:blipFill>
        <p:spPr>
          <a:xfrm>
            <a:off x="0" y="952"/>
            <a:ext cx="12192000" cy="6856095"/>
          </a:xfrm>
          <a:prstGeom prst="rect">
            <a:avLst/>
          </a:prstGeom>
        </p:spPr>
      </p:pic>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dirty="0"/>
              <a:t>Click to edit Master title style</a:t>
            </a:r>
          </a:p>
        </p:txBody>
      </p:sp>
      <p:sp>
        <p:nvSpPr>
          <p:cNvPr id="16" name="Parallelogram 15">
            <a:extLst>
              <a:ext uri="{FF2B5EF4-FFF2-40B4-BE49-F238E27FC236}">
                <a16:creationId xmlns:a16="http://schemas.microsoft.com/office/drawing/2014/main" id="{4BB4A01D-7D6E-BB4E-BD5D-E3A388293815}"/>
              </a:ext>
            </a:extLst>
          </p:cNvPr>
          <p:cNvSpPr>
            <a:spLocks noChangeAspect="1"/>
          </p:cNvSpPr>
          <p:nvPr userDrawn="1"/>
        </p:nvSpPr>
        <p:spPr>
          <a:xfrm>
            <a:off x="256215" y="130869"/>
            <a:ext cx="353385" cy="515176"/>
          </a:xfrm>
          <a:prstGeom prst="parallelogram">
            <a:avLst>
              <a:gd name="adj" fmla="val 5961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83186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p:nvSpPr>
        <p:spPr>
          <a:xfrm>
            <a:off x="7835900" y="6513565"/>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13" name="Picture 12">
            <a:extLst>
              <a:ext uri="{FF2B5EF4-FFF2-40B4-BE49-F238E27FC236}">
                <a16:creationId xmlns:a16="http://schemas.microsoft.com/office/drawing/2014/main" id="{BD73B977-4CCB-44AC-86C1-49AB130A1F1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pic>
        <p:nvPicPr>
          <p:cNvPr id="7" name="Picture 6">
            <a:extLst>
              <a:ext uri="{FF2B5EF4-FFF2-40B4-BE49-F238E27FC236}">
                <a16:creationId xmlns:a16="http://schemas.microsoft.com/office/drawing/2014/main" id="{31000B10-CEC5-6C10-E3E4-6DCF70BA9207}"/>
              </a:ext>
            </a:extLst>
          </p:cNvPr>
          <p:cNvPicPr>
            <a:picLocks noChangeAspect="1"/>
          </p:cNvPicPr>
          <p:nvPr userDrawn="1"/>
        </p:nvPicPr>
        <p:blipFill>
          <a:blip r:embed="rId18">
            <a:extLst>
              <a:ext uri="{28A0092B-C50C-407E-A947-70E740481C1C}">
                <a14:useLocalDpi xmlns:a14="http://schemas.microsoft.com/office/drawing/2010/main" val="0"/>
              </a:ext>
            </a:extLst>
          </a:blip>
          <a:srcRect/>
          <a:stretch/>
        </p:blipFill>
        <p:spPr>
          <a:xfrm>
            <a:off x="0" y="952"/>
            <a:ext cx="12192000" cy="6856095"/>
          </a:xfrm>
          <a:prstGeom prst="rect">
            <a:avLst/>
          </a:prstGeom>
        </p:spPr>
      </p:pic>
      <p:sp>
        <p:nvSpPr>
          <p:cNvPr id="8" name="Parallelogram 7">
            <a:extLst>
              <a:ext uri="{FF2B5EF4-FFF2-40B4-BE49-F238E27FC236}">
                <a16:creationId xmlns:a16="http://schemas.microsoft.com/office/drawing/2014/main" id="{078B1395-D9F4-ADA7-9CC2-1521CF067D78}"/>
              </a:ext>
            </a:extLst>
          </p:cNvPr>
          <p:cNvSpPr>
            <a:spLocks noChangeAspect="1"/>
          </p:cNvSpPr>
          <p:nvPr userDrawn="1"/>
        </p:nvSpPr>
        <p:spPr>
          <a:xfrm>
            <a:off x="256215" y="130869"/>
            <a:ext cx="353385" cy="515176"/>
          </a:xfrm>
          <a:prstGeom prst="parallelogram">
            <a:avLst>
              <a:gd name="adj" fmla="val 5961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60186857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p:nvSpPr>
        <p:spPr>
          <a:xfrm>
            <a:off x="7835900" y="6513565"/>
            <a:ext cx="1371600" cy="276999"/>
          </a:xfrm>
          <a:prstGeom prst="rect">
            <a:avLst/>
          </a:prstGeom>
          <a:noFill/>
        </p:spPr>
        <p:txBody>
          <a:bodyPr wrap="square" rtlCol="0">
            <a:spAutoFit/>
          </a:bodyPr>
          <a:lstStyle/>
          <a:p>
            <a:r>
              <a:rPr lang="en-US" sz="1200" dirty="0">
                <a:solidFill>
                  <a:schemeClr val="tx2"/>
                </a:solidFill>
              </a:rPr>
              <a:t>©2023 ANSYS, Inc.</a:t>
            </a:r>
          </a:p>
        </p:txBody>
      </p:sp>
      <p:pic>
        <p:nvPicPr>
          <p:cNvPr id="13" name="Picture 12">
            <a:extLst>
              <a:ext uri="{FF2B5EF4-FFF2-40B4-BE49-F238E27FC236}">
                <a16:creationId xmlns:a16="http://schemas.microsoft.com/office/drawing/2014/main" id="{BD73B977-4CCB-44AC-86C1-49AB130A1F1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Tree>
    <p:extLst>
      <p:ext uri="{BB962C8B-B14F-4D97-AF65-F5344CB8AC3E}">
        <p14:creationId xmlns:p14="http://schemas.microsoft.com/office/powerpoint/2010/main" val="3430023715"/>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3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hyperlink" Target="https://courses.ansys.com/index.php/courses/fluid-kinematics/lessons/simulation-examples-homework-and-quizzes-2/topic/simulation-example-cyclone-separator/" TargetMode="Externa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09F97B-A23A-3E40-8354-D7480B3544A4}"/>
              </a:ext>
            </a:extLst>
          </p:cNvPr>
          <p:cNvSpPr>
            <a:spLocks noGrp="1"/>
          </p:cNvSpPr>
          <p:nvPr>
            <p:ph type="body" sz="quarter" idx="10"/>
          </p:nvPr>
        </p:nvSpPr>
        <p:spPr/>
        <p:txBody>
          <a:bodyPr>
            <a:noAutofit/>
          </a:bodyPr>
          <a:lstStyle/>
          <a:p>
            <a:r>
              <a:rPr lang="en-US" sz="3000" dirty="0">
                <a:solidFill>
                  <a:schemeClr val="accent1"/>
                </a:solidFill>
                <a:latin typeface="+mj-lt"/>
              </a:rPr>
              <a:t>Simulation Example 2</a:t>
            </a:r>
            <a:endParaRPr lang="en-US" sz="3000" dirty="0">
              <a:latin typeface="+mj-lt"/>
            </a:endParaRPr>
          </a:p>
          <a:p>
            <a:r>
              <a:rPr lang="en-US" sz="3000" dirty="0">
                <a:latin typeface="+mj-lt"/>
              </a:rPr>
              <a:t>Cyclone Separator</a:t>
            </a:r>
          </a:p>
        </p:txBody>
      </p:sp>
      <p:sp>
        <p:nvSpPr>
          <p:cNvPr id="3" name="Text Placeholder 2">
            <a:extLst>
              <a:ext uri="{FF2B5EF4-FFF2-40B4-BE49-F238E27FC236}">
                <a16:creationId xmlns:a16="http://schemas.microsoft.com/office/drawing/2014/main" id="{5113FC96-B4EE-C193-C9E2-AA21BACD6D05}"/>
              </a:ext>
            </a:extLst>
          </p:cNvPr>
          <p:cNvSpPr>
            <a:spLocks noGrp="1"/>
          </p:cNvSpPr>
          <p:nvPr>
            <p:ph type="body" sz="quarter" idx="12"/>
          </p:nvPr>
        </p:nvSpPr>
        <p:spPr/>
        <p:txBody>
          <a:bodyPr/>
          <a:lstStyle/>
          <a:p>
            <a:r>
              <a:rPr lang="en-US" dirty="0"/>
              <a:t>Created by Ansys ACE</a:t>
            </a:r>
          </a:p>
          <a:p>
            <a:r>
              <a:rPr lang="en-US"/>
              <a:t>Edited by Ansys Academic Development Team</a:t>
            </a:r>
          </a:p>
        </p:txBody>
      </p:sp>
    </p:spTree>
    <p:extLst>
      <p:ext uri="{BB962C8B-B14F-4D97-AF65-F5344CB8AC3E}">
        <p14:creationId xmlns:p14="http://schemas.microsoft.com/office/powerpoint/2010/main" val="3772085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1B414F-8D77-4797-D7E4-54750096F783}"/>
              </a:ext>
            </a:extLst>
          </p:cNvPr>
          <p:cNvSpPr>
            <a:spLocks noGrp="1"/>
          </p:cNvSpPr>
          <p:nvPr>
            <p:ph type="sldNum" sz="quarter" idx="11"/>
          </p:nvPr>
        </p:nvSpPr>
        <p:spPr/>
        <p:txBody>
          <a:bodyPr/>
          <a:lstStyle/>
          <a:p>
            <a:fld id="{F0D23093-2AB0-F74C-B865-1A12A15B650E}" type="slidenum">
              <a:rPr lang="en-US" smtClean="0"/>
              <a:pPr/>
              <a:t>2</a:t>
            </a:fld>
            <a:endParaRPr lang="en-US" dirty="0"/>
          </a:p>
        </p:txBody>
      </p:sp>
      <p:sp>
        <p:nvSpPr>
          <p:cNvPr id="3" name="Title 2">
            <a:extLst>
              <a:ext uri="{FF2B5EF4-FFF2-40B4-BE49-F238E27FC236}">
                <a16:creationId xmlns:a16="http://schemas.microsoft.com/office/drawing/2014/main" id="{C670EC14-2DD7-F28F-F9B7-720EEC541777}"/>
              </a:ext>
            </a:extLst>
          </p:cNvPr>
          <p:cNvSpPr>
            <a:spLocks noGrp="1"/>
          </p:cNvSpPr>
          <p:nvPr>
            <p:ph type="title"/>
          </p:nvPr>
        </p:nvSpPr>
        <p:spPr/>
        <p:txBody>
          <a:bodyPr/>
          <a:lstStyle/>
          <a:p>
            <a:r>
              <a:rPr lang="en-IN" dirty="0"/>
              <a:t>Problem Statement</a:t>
            </a:r>
          </a:p>
        </p:txBody>
      </p:sp>
      <p:pic>
        <p:nvPicPr>
          <p:cNvPr id="5" name="Picture 4">
            <a:extLst>
              <a:ext uri="{FF2B5EF4-FFF2-40B4-BE49-F238E27FC236}">
                <a16:creationId xmlns:a16="http://schemas.microsoft.com/office/drawing/2014/main" id="{57B9D304-2172-02C7-6FA5-DFDE6D72A992}"/>
              </a:ext>
            </a:extLst>
          </p:cNvPr>
          <p:cNvPicPr>
            <a:picLocks noChangeAspect="1"/>
          </p:cNvPicPr>
          <p:nvPr/>
        </p:nvPicPr>
        <p:blipFill>
          <a:blip r:embed="rId2"/>
          <a:stretch>
            <a:fillRect/>
          </a:stretch>
        </p:blipFill>
        <p:spPr>
          <a:xfrm>
            <a:off x="7157049" y="666211"/>
            <a:ext cx="4816280" cy="2922378"/>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FEE4484-DF98-0366-6314-88E3FFAB37AC}"/>
                  </a:ext>
                </a:extLst>
              </p:cNvPr>
              <p:cNvSpPr txBox="1"/>
              <p:nvPr/>
            </p:nvSpPr>
            <p:spPr>
              <a:xfrm>
                <a:off x="616549" y="750498"/>
                <a:ext cx="5594470" cy="5208349"/>
              </a:xfrm>
              <a:prstGeom prst="rect">
                <a:avLst/>
              </a:prstGeom>
              <a:noFill/>
            </p:spPr>
            <p:txBody>
              <a:bodyPr wrap="square" rtlCol="0">
                <a:spAutoFit/>
              </a:bodyPr>
              <a:lstStyle/>
              <a:p>
                <a:pPr>
                  <a:buClr>
                    <a:schemeClr val="tx1"/>
                  </a:buClr>
                </a:pPr>
                <a:r>
                  <a:rPr lang="en-IN" sz="2000" dirty="0">
                    <a:solidFill>
                      <a:schemeClr val="accent1"/>
                    </a:solidFill>
                  </a:rPr>
                  <a:t>Overview</a:t>
                </a:r>
              </a:p>
              <a:p>
                <a:pPr marL="342900" indent="-342900">
                  <a:buClr>
                    <a:schemeClr val="accent1"/>
                  </a:buClr>
                  <a:buFont typeface="Wingdings" panose="05000000000000000000" pitchFamily="2" charset="2"/>
                  <a:buChar char="Ø"/>
                </a:pPr>
                <a:r>
                  <a:rPr lang="en-IN" dirty="0"/>
                  <a:t>Cyclone separators are mainly used in oil and gas and cement industry</a:t>
                </a:r>
              </a:p>
              <a:p>
                <a:pPr marL="342900" indent="-342900">
                  <a:buClr>
                    <a:schemeClr val="accent1"/>
                  </a:buClr>
                  <a:buFont typeface="Wingdings" panose="05000000000000000000" pitchFamily="2" charset="2"/>
                  <a:buChar char="Ø"/>
                </a:pPr>
                <a:r>
                  <a:rPr lang="en-IN" dirty="0"/>
                  <a:t>They use terminal velocity to separate fine and coarse and lighter and heavier particles.</a:t>
                </a:r>
              </a:p>
              <a:p>
                <a:pPr>
                  <a:buClr>
                    <a:schemeClr val="tx1"/>
                  </a:buClr>
                </a:pPr>
                <a:r>
                  <a:rPr lang="en-IN" sz="2000" dirty="0">
                    <a:solidFill>
                      <a:schemeClr val="accent1"/>
                    </a:solidFill>
                  </a:rPr>
                  <a:t>Objective</a:t>
                </a:r>
              </a:p>
              <a:p>
                <a:pPr marL="342900" indent="-342900">
                  <a:buClr>
                    <a:schemeClr val="accent1"/>
                  </a:buClr>
                  <a:buFont typeface="Wingdings" panose="05000000000000000000" pitchFamily="2" charset="2"/>
                  <a:buChar char="Ø"/>
                </a:pPr>
                <a:r>
                  <a:rPr lang="en-IN" dirty="0"/>
                  <a:t>Simulate the motion of air inside a cyclone separator and understand the physics of swirling/rotating flows.</a:t>
                </a:r>
              </a:p>
              <a:p>
                <a:pPr marL="342900" indent="-342900">
                  <a:buClr>
                    <a:schemeClr val="accent1"/>
                  </a:buClr>
                  <a:buFont typeface="Wingdings" panose="05000000000000000000" pitchFamily="2" charset="2"/>
                  <a:buChar char="Ø"/>
                </a:pPr>
                <a:r>
                  <a:rPr lang="en-IN" dirty="0"/>
                  <a:t>Only air motion will be observed in this simulation and not the motion of the particle</a:t>
                </a:r>
              </a:p>
              <a:p>
                <a:pPr>
                  <a:buClr>
                    <a:schemeClr val="tx1"/>
                  </a:buClr>
                </a:pPr>
                <a:r>
                  <a:rPr lang="en-IN" sz="2000" dirty="0">
                    <a:solidFill>
                      <a:schemeClr val="accent1"/>
                    </a:solidFill>
                  </a:rPr>
                  <a:t>Problem description</a:t>
                </a:r>
              </a:p>
              <a:p>
                <a:pPr marL="342900" indent="-342900">
                  <a:buClr>
                    <a:schemeClr val="accent1"/>
                  </a:buClr>
                  <a:buFont typeface="Wingdings" panose="05000000000000000000" pitchFamily="2" charset="2"/>
                  <a:buChar char="Ø"/>
                </a:pPr>
                <a:r>
                  <a:rPr lang="en-IN" dirty="0"/>
                  <a:t>Cyclone separator dimensions –</a:t>
                </a:r>
              </a:p>
              <a:p>
                <a:pPr marL="800100" lvl="1" indent="-342900">
                  <a:buClr>
                    <a:schemeClr val="tx1"/>
                  </a:buClr>
                  <a:buFont typeface="Courier New" panose="02070309020205020404" pitchFamily="49" charset="0"/>
                  <a:buChar char="o"/>
                </a:pPr>
                <a:r>
                  <a:rPr lang="en-IN" sz="1600" dirty="0"/>
                  <a:t>Inlet diameter - </a:t>
                </a:r>
                <a14:m>
                  <m:oMath xmlns:m="http://schemas.openxmlformats.org/officeDocument/2006/math">
                    <m:r>
                      <a:rPr lang="en-IN" sz="1600" b="0" i="1" smtClean="0">
                        <a:latin typeface="Cambria Math" panose="02040503050406030204" pitchFamily="18" charset="0"/>
                      </a:rPr>
                      <m:t>0.025</m:t>
                    </m:r>
                    <m:r>
                      <a:rPr lang="en-IN" sz="1600" b="0" i="1" smtClean="0">
                        <a:latin typeface="Cambria Math" panose="02040503050406030204" pitchFamily="18" charset="0"/>
                      </a:rPr>
                      <m:t>𝑚</m:t>
                    </m:r>
                  </m:oMath>
                </a14:m>
                <a:endParaRPr lang="en-IN" sz="1600" b="0" dirty="0"/>
              </a:p>
              <a:p>
                <a:pPr marL="800100" lvl="1" indent="-342900">
                  <a:buClr>
                    <a:schemeClr val="tx1"/>
                  </a:buClr>
                  <a:buFont typeface="Courier New" panose="02070309020205020404" pitchFamily="49" charset="0"/>
                  <a:buChar char="o"/>
                </a:pPr>
                <a:r>
                  <a:rPr lang="en-IN" sz="1600" dirty="0"/>
                  <a:t>Outlet diameters - </a:t>
                </a:r>
                <a14:m>
                  <m:oMath xmlns:m="http://schemas.openxmlformats.org/officeDocument/2006/math">
                    <m:r>
                      <a:rPr lang="en-IN" sz="1600" b="0" i="1" smtClean="0">
                        <a:latin typeface="Cambria Math" panose="02040503050406030204" pitchFamily="18" charset="0"/>
                      </a:rPr>
                      <m:t>0.025</m:t>
                    </m:r>
                    <m:r>
                      <a:rPr lang="en-IN" sz="1600" b="0" i="1" smtClean="0">
                        <a:latin typeface="Cambria Math" panose="02040503050406030204" pitchFamily="18" charset="0"/>
                      </a:rPr>
                      <m:t>𝑚</m:t>
                    </m:r>
                  </m:oMath>
                </a14:m>
                <a:r>
                  <a:rPr lang="en-IN" sz="1600" dirty="0"/>
                  <a:t> (overflow) </a:t>
                </a:r>
                <a14:m>
                  <m:oMath xmlns:m="http://schemas.openxmlformats.org/officeDocument/2006/math">
                    <m:r>
                      <a:rPr lang="en-IN" sz="1600" b="0" i="1" smtClean="0">
                        <a:latin typeface="Cambria Math" panose="02040503050406030204" pitchFamily="18" charset="0"/>
                      </a:rPr>
                      <m:t>0.0125</m:t>
                    </m:r>
                    <m:r>
                      <a:rPr lang="en-IN" sz="1600" b="0" i="1" smtClean="0">
                        <a:latin typeface="Cambria Math" panose="02040503050406030204" pitchFamily="18" charset="0"/>
                      </a:rPr>
                      <m:t>𝑚</m:t>
                    </m:r>
                    <m:r>
                      <a:rPr lang="en-IN" sz="1600" b="0" i="1" smtClean="0">
                        <a:latin typeface="Cambria Math" panose="02040503050406030204" pitchFamily="18" charset="0"/>
                      </a:rPr>
                      <m:t> </m:t>
                    </m:r>
                  </m:oMath>
                </a14:m>
                <a:r>
                  <a:rPr lang="en-IN" sz="1600" dirty="0"/>
                  <a:t>(underflow)</a:t>
                </a:r>
              </a:p>
              <a:p>
                <a:pPr marL="342900" indent="-342900">
                  <a:buClr>
                    <a:schemeClr val="accent1"/>
                  </a:buClr>
                  <a:buFont typeface="Wingdings" panose="05000000000000000000" pitchFamily="2" charset="2"/>
                  <a:buChar char="Ø"/>
                </a:pPr>
                <a:r>
                  <a:rPr lang="en-IN" dirty="0"/>
                  <a:t>Operating fluid is air – </a:t>
                </a:r>
              </a:p>
              <a:p>
                <a:pPr marL="800100" lvl="1" indent="-342900">
                  <a:buClr>
                    <a:schemeClr val="tx1"/>
                  </a:buClr>
                  <a:buFont typeface="Courier New" panose="02070309020205020404" pitchFamily="49" charset="0"/>
                  <a:buChar char="o"/>
                </a:pP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𝜌</m:t>
                        </m:r>
                      </m:e>
                      <m:sub>
                        <m:r>
                          <a:rPr lang="en-IN" sz="1600" b="0" i="1" smtClean="0">
                            <a:latin typeface="Cambria Math" panose="02040503050406030204" pitchFamily="18" charset="0"/>
                          </a:rPr>
                          <m:t>𝑎𝑖𝑟</m:t>
                        </m:r>
                      </m:sub>
                    </m:sSub>
                    <m:r>
                      <a:rPr lang="en-IN" sz="1600" b="0" i="1" smtClean="0">
                        <a:latin typeface="Cambria Math" panose="02040503050406030204" pitchFamily="18" charset="0"/>
                      </a:rPr>
                      <m:t>=1.225</m:t>
                    </m:r>
                    <m:f>
                      <m:fPr>
                        <m:ctrlPr>
                          <a:rPr lang="en-IN" sz="1600" b="0" i="1" smtClean="0">
                            <a:latin typeface="Cambria Math" panose="02040503050406030204" pitchFamily="18" charset="0"/>
                          </a:rPr>
                        </m:ctrlPr>
                      </m:fPr>
                      <m:num>
                        <m:r>
                          <a:rPr lang="en-IN" sz="1600" b="0" i="1" smtClean="0">
                            <a:latin typeface="Cambria Math" panose="02040503050406030204" pitchFamily="18" charset="0"/>
                          </a:rPr>
                          <m:t>𝑘𝑔</m:t>
                        </m:r>
                      </m:num>
                      <m:den>
                        <m:sSup>
                          <m:sSupPr>
                            <m:ctrlPr>
                              <a:rPr lang="en-IN" sz="1600" b="0" i="1" smtClean="0">
                                <a:latin typeface="Cambria Math" panose="02040503050406030204" pitchFamily="18" charset="0"/>
                              </a:rPr>
                            </m:ctrlPr>
                          </m:sSupPr>
                          <m:e>
                            <m:r>
                              <a:rPr lang="en-IN" sz="1600" b="0" i="1" smtClean="0">
                                <a:latin typeface="Cambria Math" panose="02040503050406030204" pitchFamily="18" charset="0"/>
                              </a:rPr>
                              <m:t>𝑚</m:t>
                            </m:r>
                          </m:e>
                          <m:sup>
                            <m:r>
                              <a:rPr lang="en-IN" sz="1600" b="0" i="1" smtClean="0">
                                <a:latin typeface="Cambria Math" panose="02040503050406030204" pitchFamily="18" charset="0"/>
                              </a:rPr>
                              <m:t>2</m:t>
                            </m:r>
                          </m:sup>
                        </m:sSup>
                      </m:den>
                    </m:f>
                  </m:oMath>
                </a14:m>
                <a:r>
                  <a:rPr lang="en-IN" sz="1600" dirty="0"/>
                  <a:t> ,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𝜇</m:t>
                        </m:r>
                      </m:e>
                      <m:sub>
                        <m:r>
                          <a:rPr lang="en-IN" sz="1600" b="0" i="1" smtClean="0">
                            <a:latin typeface="Cambria Math" panose="02040503050406030204" pitchFamily="18" charset="0"/>
                          </a:rPr>
                          <m:t>𝑎𝑖𝑟</m:t>
                        </m:r>
                      </m:sub>
                    </m:sSub>
                    <m:r>
                      <a:rPr lang="en-IN" sz="1600" b="0" i="1" smtClean="0">
                        <a:latin typeface="Cambria Math" panose="02040503050406030204" pitchFamily="18" charset="0"/>
                      </a:rPr>
                      <m:t>=1.784×</m:t>
                    </m:r>
                    <m:sSup>
                      <m:sSupPr>
                        <m:ctrlPr>
                          <a:rPr lang="en-IN" sz="1600" b="0" i="1" smtClean="0">
                            <a:latin typeface="Cambria Math" panose="02040503050406030204" pitchFamily="18" charset="0"/>
                          </a:rPr>
                        </m:ctrlPr>
                      </m:sSupPr>
                      <m:e>
                        <m:r>
                          <a:rPr lang="en-IN" sz="1600" b="0" i="1" smtClean="0">
                            <a:latin typeface="Cambria Math" panose="02040503050406030204" pitchFamily="18" charset="0"/>
                          </a:rPr>
                          <m:t>10</m:t>
                        </m:r>
                      </m:e>
                      <m:sup>
                        <m:r>
                          <a:rPr lang="en-IN" sz="1600" b="0" i="1" smtClean="0">
                            <a:latin typeface="Cambria Math" panose="02040503050406030204" pitchFamily="18" charset="0"/>
                          </a:rPr>
                          <m:t>−4</m:t>
                        </m:r>
                      </m:sup>
                    </m:sSup>
                    <m:f>
                      <m:fPr>
                        <m:ctrlPr>
                          <a:rPr lang="en-IN" sz="1600" b="0" i="1" smtClean="0">
                            <a:latin typeface="Cambria Math" panose="02040503050406030204" pitchFamily="18" charset="0"/>
                          </a:rPr>
                        </m:ctrlPr>
                      </m:fPr>
                      <m:num>
                        <m:r>
                          <a:rPr lang="en-IN" sz="1600" b="0" i="1" smtClean="0">
                            <a:latin typeface="Cambria Math" panose="02040503050406030204" pitchFamily="18" charset="0"/>
                          </a:rPr>
                          <m:t>𝑘𝑔</m:t>
                        </m:r>
                      </m:num>
                      <m:den>
                        <m:r>
                          <a:rPr lang="en-IN" sz="1600" b="0" i="1" smtClean="0">
                            <a:latin typeface="Cambria Math" panose="02040503050406030204" pitchFamily="18" charset="0"/>
                          </a:rPr>
                          <m:t>𝑚𝑠</m:t>
                        </m:r>
                      </m:den>
                    </m:f>
                  </m:oMath>
                </a14:m>
                <a:r>
                  <a:rPr lang="en-IN" sz="1600" dirty="0"/>
                  <a:t> </a:t>
                </a:r>
              </a:p>
              <a:p>
                <a:pPr marL="800100" lvl="1" indent="-342900">
                  <a:buClr>
                    <a:schemeClr val="tx1"/>
                  </a:buClr>
                  <a:buFont typeface="Courier New" panose="02070309020205020404" pitchFamily="49" charset="0"/>
                  <a:buChar char="o"/>
                </a:pPr>
                <a:r>
                  <a:rPr lang="en-IN" sz="1600" dirty="0"/>
                  <a:t>inlet velocity, </a:t>
                </a:r>
                <a14:m>
                  <m:oMath xmlns:m="http://schemas.openxmlformats.org/officeDocument/2006/math">
                    <m:sSub>
                      <m:sSubPr>
                        <m:ctrlPr>
                          <a:rPr lang="en-IN" sz="1600" b="0" i="1" smtClean="0">
                            <a:latin typeface="Cambria Math" panose="02040503050406030204" pitchFamily="18" charset="0"/>
                          </a:rPr>
                        </m:ctrlPr>
                      </m:sSubPr>
                      <m:e>
                        <m:r>
                          <a:rPr lang="en-IN" sz="1600" b="0" i="1" smtClean="0">
                            <a:latin typeface="Cambria Math" panose="02040503050406030204" pitchFamily="18" charset="0"/>
                          </a:rPr>
                          <m:t>𝑢</m:t>
                        </m:r>
                      </m:e>
                      <m:sub>
                        <m:r>
                          <a:rPr lang="en-IN" sz="1600" b="0" i="1" smtClean="0">
                            <a:latin typeface="Cambria Math" panose="02040503050406030204" pitchFamily="18" charset="0"/>
                          </a:rPr>
                          <m:t>𝑎𝑖𝑟</m:t>
                        </m:r>
                      </m:sub>
                    </m:sSub>
                    <m:r>
                      <a:rPr lang="en-IN" sz="1600" b="0" i="1" smtClean="0">
                        <a:latin typeface="Cambria Math" panose="02040503050406030204" pitchFamily="18" charset="0"/>
                      </a:rPr>
                      <m:t>=2.33</m:t>
                    </m:r>
                    <m:f>
                      <m:fPr>
                        <m:ctrlPr>
                          <a:rPr lang="en-IN" sz="1600" b="0" i="1" smtClean="0">
                            <a:latin typeface="Cambria Math" panose="02040503050406030204" pitchFamily="18" charset="0"/>
                          </a:rPr>
                        </m:ctrlPr>
                      </m:fPr>
                      <m:num>
                        <m:r>
                          <a:rPr lang="en-IN" sz="1600" b="0" i="1" smtClean="0">
                            <a:latin typeface="Cambria Math" panose="02040503050406030204" pitchFamily="18" charset="0"/>
                          </a:rPr>
                          <m:t>𝑚</m:t>
                        </m:r>
                      </m:num>
                      <m:den>
                        <m:r>
                          <a:rPr lang="en-IN" sz="1600" b="0" i="1" smtClean="0">
                            <a:latin typeface="Cambria Math" panose="02040503050406030204" pitchFamily="18" charset="0"/>
                          </a:rPr>
                          <m:t>𝑠</m:t>
                        </m:r>
                      </m:den>
                    </m:f>
                  </m:oMath>
                </a14:m>
                <a:endParaRPr lang="en-IN" sz="1600" dirty="0"/>
              </a:p>
            </p:txBody>
          </p:sp>
        </mc:Choice>
        <mc:Fallback xmlns="">
          <p:sp>
            <p:nvSpPr>
              <p:cNvPr id="6" name="TextBox 5">
                <a:extLst>
                  <a:ext uri="{FF2B5EF4-FFF2-40B4-BE49-F238E27FC236}">
                    <a16:creationId xmlns:a16="http://schemas.microsoft.com/office/drawing/2014/main" id="{7FEE4484-DF98-0366-6314-88E3FFAB37AC}"/>
                  </a:ext>
                </a:extLst>
              </p:cNvPr>
              <p:cNvSpPr txBox="1">
                <a:spLocks noRot="1" noChangeAspect="1" noMove="1" noResize="1" noEditPoints="1" noAdjustHandles="1" noChangeArrowheads="1" noChangeShapeType="1" noTextEdit="1"/>
              </p:cNvSpPr>
              <p:nvPr/>
            </p:nvSpPr>
            <p:spPr>
              <a:xfrm>
                <a:off x="616549" y="750498"/>
                <a:ext cx="5594470" cy="5208349"/>
              </a:xfrm>
              <a:prstGeom prst="rect">
                <a:avLst/>
              </a:prstGeom>
              <a:blipFill>
                <a:blip r:embed="rId3"/>
                <a:stretch>
                  <a:fillRect l="-1089" t="-585" r="-1852"/>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673E9AA6-6A07-FD26-4CA5-12E282148E96}"/>
              </a:ext>
            </a:extLst>
          </p:cNvPr>
          <p:cNvSpPr txBox="1"/>
          <p:nvPr/>
        </p:nvSpPr>
        <p:spPr>
          <a:xfrm>
            <a:off x="6211019" y="4207804"/>
            <a:ext cx="5594470" cy="1661993"/>
          </a:xfrm>
          <a:prstGeom prst="rect">
            <a:avLst/>
          </a:prstGeom>
          <a:noFill/>
        </p:spPr>
        <p:txBody>
          <a:bodyPr wrap="square" rtlCol="0">
            <a:spAutoFit/>
          </a:bodyPr>
          <a:lstStyle/>
          <a:p>
            <a:pPr marL="800100" lvl="1" indent="-342900">
              <a:buClr>
                <a:schemeClr val="accent1"/>
              </a:buClr>
              <a:buFont typeface="Wingdings" panose="05000000000000000000" pitchFamily="2" charset="2"/>
              <a:buChar char="Ø"/>
            </a:pPr>
            <a:r>
              <a:rPr lang="en-IN" dirty="0"/>
              <a:t>Boundary Conditions</a:t>
            </a:r>
          </a:p>
          <a:p>
            <a:pPr marL="1257300" lvl="2" indent="-342900">
              <a:buClr>
                <a:schemeClr val="tx1"/>
              </a:buClr>
              <a:buFont typeface="Courier New" panose="02070309020205020404" pitchFamily="49" charset="0"/>
              <a:buChar char="o"/>
            </a:pPr>
            <a:r>
              <a:rPr lang="en-IN" sz="1600" dirty="0"/>
              <a:t>Velocity – inlet</a:t>
            </a:r>
          </a:p>
          <a:p>
            <a:pPr marL="1257300" lvl="2" indent="-342900">
              <a:buClr>
                <a:schemeClr val="tx1"/>
              </a:buClr>
              <a:buFont typeface="Courier New" panose="02070309020205020404" pitchFamily="49" charset="0"/>
              <a:buChar char="o"/>
            </a:pPr>
            <a:r>
              <a:rPr lang="en-IN" sz="1600" dirty="0"/>
              <a:t>Pressure outlet</a:t>
            </a:r>
          </a:p>
          <a:p>
            <a:pPr marL="1257300" lvl="2" indent="-342900">
              <a:buClr>
                <a:schemeClr val="tx1"/>
              </a:buClr>
              <a:buFont typeface="Courier New" panose="02070309020205020404" pitchFamily="49" charset="0"/>
              <a:buChar char="o"/>
            </a:pPr>
            <a:r>
              <a:rPr lang="en-IN" sz="1600" dirty="0"/>
              <a:t>Walls for separator surfaces</a:t>
            </a:r>
          </a:p>
          <a:p>
            <a:pPr marL="800100" lvl="1" indent="-342900">
              <a:buClr>
                <a:schemeClr val="accent1"/>
              </a:buClr>
              <a:buFont typeface="Wingdings" panose="05000000000000000000" pitchFamily="2" charset="2"/>
              <a:buChar char="Ø"/>
            </a:pPr>
            <a:r>
              <a:rPr lang="en-IN" dirty="0"/>
              <a:t>Steady State Simulation is performed in Ansys Fluent with pressure-based coupled solver</a:t>
            </a:r>
          </a:p>
        </p:txBody>
      </p:sp>
    </p:spTree>
    <p:extLst>
      <p:ext uri="{BB962C8B-B14F-4D97-AF65-F5344CB8AC3E}">
        <p14:creationId xmlns:p14="http://schemas.microsoft.com/office/powerpoint/2010/main" val="1047857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419275D-94C2-4CF0-882A-B03A93CEB153}"/>
              </a:ext>
            </a:extLst>
          </p:cNvPr>
          <p:cNvGrpSpPr/>
          <p:nvPr/>
        </p:nvGrpSpPr>
        <p:grpSpPr>
          <a:xfrm>
            <a:off x="9442638" y="3337236"/>
            <a:ext cx="2429867" cy="2570211"/>
            <a:chOff x="8392135" y="2993427"/>
            <a:chExt cx="3025341" cy="3182626"/>
          </a:xfrm>
        </p:grpSpPr>
        <p:pic>
          <p:nvPicPr>
            <p:cNvPr id="4" name="Picture 3" descr="A close up of a logo&#10;&#10;Description automatically generated">
              <a:extLst>
                <a:ext uri="{FF2B5EF4-FFF2-40B4-BE49-F238E27FC236}">
                  <a16:creationId xmlns:a16="http://schemas.microsoft.com/office/drawing/2014/main" id="{739B8879-AB9F-413D-B5B6-C1E96C4EEB3C}"/>
                </a:ext>
              </a:extLst>
            </p:cNvPr>
            <p:cNvPicPr>
              <a:picLocks noChangeAspect="1"/>
            </p:cNvPicPr>
            <p:nvPr/>
          </p:nvPicPr>
          <p:blipFill rotWithShape="1">
            <a:blip r:embed="rId3">
              <a:extLst>
                <a:ext uri="{28A0092B-C50C-407E-A947-70E740481C1C}">
                  <a14:useLocalDpi xmlns:a14="http://schemas.microsoft.com/office/drawing/2010/main" val="0"/>
                </a:ext>
              </a:extLst>
            </a:blip>
            <a:srcRect l="30113" r="33392"/>
            <a:stretch/>
          </p:blipFill>
          <p:spPr>
            <a:xfrm>
              <a:off x="8795200" y="2993427"/>
              <a:ext cx="2219212" cy="2997960"/>
            </a:xfrm>
            <a:prstGeom prst="rect">
              <a:avLst/>
            </a:prstGeom>
          </p:spPr>
        </p:pic>
        <p:sp>
          <p:nvSpPr>
            <p:cNvPr id="27" name="TextBox 26">
              <a:extLst>
                <a:ext uri="{FF2B5EF4-FFF2-40B4-BE49-F238E27FC236}">
                  <a16:creationId xmlns:a16="http://schemas.microsoft.com/office/drawing/2014/main" id="{00A53856-A255-42E4-988A-FAC9848F3EF2}"/>
                </a:ext>
              </a:extLst>
            </p:cNvPr>
            <p:cNvSpPr txBox="1"/>
            <p:nvPr/>
          </p:nvSpPr>
          <p:spPr>
            <a:xfrm>
              <a:off x="8392135" y="5714388"/>
              <a:ext cx="3025341"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mj-lt"/>
                  <a:ea typeface="+mn-ea"/>
                  <a:cs typeface="+mn-cs"/>
                </a:rPr>
                <a:t>Iso-surface of Q-criterion inside the cyclone separator depicting the vortex core</a:t>
              </a:r>
            </a:p>
          </p:txBody>
        </p:sp>
      </p:grpSp>
      <p:grpSp>
        <p:nvGrpSpPr>
          <p:cNvPr id="58" name="Group 57">
            <a:extLst>
              <a:ext uri="{FF2B5EF4-FFF2-40B4-BE49-F238E27FC236}">
                <a16:creationId xmlns:a16="http://schemas.microsoft.com/office/drawing/2014/main" id="{55A12DF6-7369-4969-9412-3A90E798EA06}"/>
              </a:ext>
            </a:extLst>
          </p:cNvPr>
          <p:cNvGrpSpPr/>
          <p:nvPr/>
        </p:nvGrpSpPr>
        <p:grpSpPr>
          <a:xfrm>
            <a:off x="5806447" y="3195928"/>
            <a:ext cx="2429867" cy="2562387"/>
            <a:chOff x="7514247" y="2752163"/>
            <a:chExt cx="3025341" cy="3232760"/>
          </a:xfrm>
        </p:grpSpPr>
        <p:pic>
          <p:nvPicPr>
            <p:cNvPr id="54" name="Picture 53">
              <a:extLst>
                <a:ext uri="{FF2B5EF4-FFF2-40B4-BE49-F238E27FC236}">
                  <a16:creationId xmlns:a16="http://schemas.microsoft.com/office/drawing/2014/main" id="{BDA9EA07-4D05-4813-AD99-96E57E865358}"/>
                </a:ext>
              </a:extLst>
            </p:cNvPr>
            <p:cNvPicPr>
              <a:picLocks noChangeAspect="1"/>
            </p:cNvPicPr>
            <p:nvPr/>
          </p:nvPicPr>
          <p:blipFill rotWithShape="1">
            <a:blip r:embed="rId4">
              <a:extLst>
                <a:ext uri="{28A0092B-C50C-407E-A947-70E740481C1C}">
                  <a14:useLocalDpi xmlns:a14="http://schemas.microsoft.com/office/drawing/2010/main" val="0"/>
                </a:ext>
              </a:extLst>
            </a:blip>
            <a:srcRect l="21734" r="23490"/>
            <a:stretch/>
          </p:blipFill>
          <p:spPr>
            <a:xfrm>
              <a:off x="7587791" y="2752163"/>
              <a:ext cx="2878252" cy="2955761"/>
            </a:xfrm>
            <a:prstGeom prst="rect">
              <a:avLst/>
            </a:prstGeom>
          </p:spPr>
        </p:pic>
        <p:sp>
          <p:nvSpPr>
            <p:cNvPr id="57" name="TextBox 56">
              <a:extLst>
                <a:ext uri="{FF2B5EF4-FFF2-40B4-BE49-F238E27FC236}">
                  <a16:creationId xmlns:a16="http://schemas.microsoft.com/office/drawing/2014/main" id="{B2D051FE-4CB6-4BF0-AF6B-B9E92F57319E}"/>
                </a:ext>
              </a:extLst>
            </p:cNvPr>
            <p:cNvSpPr txBox="1"/>
            <p:nvPr/>
          </p:nvSpPr>
          <p:spPr>
            <a:xfrm>
              <a:off x="7514247" y="5707924"/>
              <a:ext cx="30253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err="1">
                  <a:ln>
                    <a:noFill/>
                  </a:ln>
                  <a:solidFill>
                    <a:srgbClr val="000000"/>
                  </a:solidFill>
                  <a:effectLst/>
                  <a:uLnTx/>
                  <a:uFillTx/>
                  <a:latin typeface="+mj-lt"/>
                  <a:ea typeface="+mn-ea"/>
                  <a:cs typeface="+mn-cs"/>
                </a:rPr>
                <a:t>Pathlines</a:t>
              </a:r>
              <a:r>
                <a:rPr kumimoji="0" lang="en-US" sz="1200" b="1" i="1" u="none" strike="noStrike" kern="1200" cap="none" spc="0" normalizeH="0" baseline="0" noProof="0" dirty="0">
                  <a:ln>
                    <a:noFill/>
                  </a:ln>
                  <a:solidFill>
                    <a:srgbClr val="000000"/>
                  </a:solidFill>
                  <a:effectLst/>
                  <a:uLnTx/>
                  <a:uFillTx/>
                  <a:latin typeface="+mj-lt"/>
                  <a:ea typeface="+mn-ea"/>
                  <a:cs typeface="+mn-cs"/>
                </a:rPr>
                <a:t> inside the cyclone separator</a:t>
              </a:r>
            </a:p>
          </p:txBody>
        </p:sp>
      </p:grpSp>
      <p:sp>
        <p:nvSpPr>
          <p:cNvPr id="19" name="Slide Number Placeholder 18">
            <a:extLst>
              <a:ext uri="{FF2B5EF4-FFF2-40B4-BE49-F238E27FC236}">
                <a16:creationId xmlns:a16="http://schemas.microsoft.com/office/drawing/2014/main" id="{E2683FC2-CD9B-6C44-A6E5-325E7C4397DD}"/>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0D23093-2AB0-F74C-B865-1A12A15B650E}" type="slidenum">
              <a:rPr kumimoji="0" lang="en-US" sz="1200" b="0" i="0" u="none" strike="noStrike" kern="1200" cap="none" spc="0" normalizeH="0" baseline="0" noProof="0" smtClean="0">
                <a:ln>
                  <a:noFill/>
                </a:ln>
                <a:solidFill>
                  <a:srgbClr val="FFFFFF">
                    <a:lumMod val="65000"/>
                  </a:srgbClr>
                </a:solidFill>
                <a:effectLst/>
                <a:uLnTx/>
                <a:uFillTx/>
                <a:latin typeface="+mj-lt"/>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FFFFFF">
                  <a:lumMod val="65000"/>
                </a:srgbClr>
              </a:solidFill>
              <a:effectLst/>
              <a:uLnTx/>
              <a:uFillTx/>
              <a:latin typeface="+mj-lt"/>
              <a:ea typeface="+mn-ea"/>
              <a:cs typeface="Calibri" panose="020F0502020204030204" pitchFamily="34" charset="0"/>
            </a:endParaRPr>
          </a:p>
        </p:txBody>
      </p:sp>
      <p:sp>
        <p:nvSpPr>
          <p:cNvPr id="2" name="Title 1">
            <a:extLst>
              <a:ext uri="{FF2B5EF4-FFF2-40B4-BE49-F238E27FC236}">
                <a16:creationId xmlns:a16="http://schemas.microsoft.com/office/drawing/2014/main" id="{BA0BFA49-56E4-41C3-BE71-7FEB89242251}"/>
              </a:ext>
            </a:extLst>
          </p:cNvPr>
          <p:cNvSpPr>
            <a:spLocks noGrp="1"/>
          </p:cNvSpPr>
          <p:nvPr>
            <p:ph type="title"/>
          </p:nvPr>
        </p:nvSpPr>
        <p:spPr/>
        <p:txBody>
          <a:bodyPr/>
          <a:lstStyle/>
          <a:p>
            <a:r>
              <a:rPr lang="en-US" dirty="0">
                <a:latin typeface="+mj-lt"/>
              </a:rPr>
              <a:t>Results</a:t>
            </a:r>
          </a:p>
        </p:txBody>
      </p:sp>
      <p:sp>
        <p:nvSpPr>
          <p:cNvPr id="9" name="Content Placeholder 2">
            <a:extLst>
              <a:ext uri="{FF2B5EF4-FFF2-40B4-BE49-F238E27FC236}">
                <a16:creationId xmlns:a16="http://schemas.microsoft.com/office/drawing/2014/main" id="{49963312-3BB9-4DCE-8887-9E92E6D8B704}"/>
              </a:ext>
            </a:extLst>
          </p:cNvPr>
          <p:cNvSpPr>
            <a:spLocks noGrp="1"/>
          </p:cNvSpPr>
          <p:nvPr>
            <p:ph type="body" sz="quarter" idx="13"/>
          </p:nvPr>
        </p:nvSpPr>
        <p:spPr>
          <a:xfrm>
            <a:off x="546100" y="783984"/>
            <a:ext cx="5257800" cy="4572000"/>
          </a:xfrm>
        </p:spPr>
        <p:txBody>
          <a:bodyPr>
            <a:noAutofit/>
          </a:bodyPr>
          <a:lstStyle/>
          <a:p>
            <a:r>
              <a:rPr lang="en-US" sz="2000" dirty="0">
                <a:latin typeface="+mj-lt"/>
              </a:rPr>
              <a:t>Because the air is tangentially introduced into the cyclone, a high-speed rotating flow is established within the separator.</a:t>
            </a:r>
          </a:p>
          <a:p>
            <a:r>
              <a:rPr lang="en-US" sz="2000" dirty="0">
                <a:latin typeface="+mj-lt"/>
              </a:rPr>
              <a:t>The velocity vectors shown here exhibit the spiral motion pattern of air. </a:t>
            </a:r>
          </a:p>
          <a:p>
            <a:r>
              <a:rPr lang="en-US" sz="2000" dirty="0">
                <a:latin typeface="+mj-lt"/>
              </a:rPr>
              <a:t>As the air reaches the bottom of the cylinder, it stops swirling and gathers at the center of the separator. From there, the air travels upwards along the axis of separator and exits through the overflow outlet. </a:t>
            </a:r>
          </a:p>
          <a:p>
            <a:r>
              <a:rPr lang="en-US" sz="2000" dirty="0">
                <a:latin typeface="+mj-lt"/>
              </a:rPr>
              <a:t>The </a:t>
            </a:r>
            <a:r>
              <a:rPr lang="en-US" sz="2000" dirty="0" err="1">
                <a:latin typeface="+mj-lt"/>
              </a:rPr>
              <a:t>pathlines</a:t>
            </a:r>
            <a:r>
              <a:rPr lang="en-US" sz="2000" dirty="0">
                <a:latin typeface="+mj-lt"/>
              </a:rPr>
              <a:t> shown here indicate the path, resembling the shape of a cyclone,  taken by air in the separator. </a:t>
            </a:r>
          </a:p>
          <a:p>
            <a:r>
              <a:rPr lang="en-US" sz="2000" dirty="0">
                <a:latin typeface="+mj-lt"/>
              </a:rPr>
              <a:t>Using Q-criterion, we can identify the vortical structures in the flow. Here is the iso-surface of Q-criterion which shows the "eye" of the cyclone.</a:t>
            </a:r>
          </a:p>
        </p:txBody>
      </p:sp>
      <p:grpSp>
        <p:nvGrpSpPr>
          <p:cNvPr id="56" name="Group 55">
            <a:extLst>
              <a:ext uri="{FF2B5EF4-FFF2-40B4-BE49-F238E27FC236}">
                <a16:creationId xmlns:a16="http://schemas.microsoft.com/office/drawing/2014/main" id="{96DF0F01-B908-441E-9DF9-158E9ABEB834}"/>
              </a:ext>
            </a:extLst>
          </p:cNvPr>
          <p:cNvGrpSpPr/>
          <p:nvPr/>
        </p:nvGrpSpPr>
        <p:grpSpPr>
          <a:xfrm>
            <a:off x="7513608" y="148581"/>
            <a:ext cx="3425780" cy="2955761"/>
            <a:chOff x="979727" y="2133600"/>
            <a:chExt cx="4107018" cy="3851322"/>
          </a:xfrm>
        </p:grpSpPr>
        <p:grpSp>
          <p:nvGrpSpPr>
            <p:cNvPr id="39" name="Group 38">
              <a:extLst>
                <a:ext uri="{FF2B5EF4-FFF2-40B4-BE49-F238E27FC236}">
                  <a16:creationId xmlns:a16="http://schemas.microsoft.com/office/drawing/2014/main" id="{1BA8A18E-E668-435E-8C35-52B5AC96B05C}"/>
                </a:ext>
              </a:extLst>
            </p:cNvPr>
            <p:cNvGrpSpPr/>
            <p:nvPr/>
          </p:nvGrpSpPr>
          <p:grpSpPr>
            <a:xfrm>
              <a:off x="979727" y="2133600"/>
              <a:ext cx="4107018" cy="3530257"/>
              <a:chOff x="6205491" y="-324305"/>
              <a:chExt cx="5861609" cy="5038448"/>
            </a:xfrm>
          </p:grpSpPr>
          <p:grpSp>
            <p:nvGrpSpPr>
              <p:cNvPr id="25" name="Group 24">
                <a:extLst>
                  <a:ext uri="{FF2B5EF4-FFF2-40B4-BE49-F238E27FC236}">
                    <a16:creationId xmlns:a16="http://schemas.microsoft.com/office/drawing/2014/main" id="{1C6E1BA1-515C-4B4D-BE81-87651703EF87}"/>
                  </a:ext>
                </a:extLst>
              </p:cNvPr>
              <p:cNvGrpSpPr/>
              <p:nvPr/>
            </p:nvGrpSpPr>
            <p:grpSpPr>
              <a:xfrm>
                <a:off x="6205491" y="1361343"/>
                <a:ext cx="3651774" cy="3352800"/>
                <a:chOff x="6559026" y="1337394"/>
                <a:chExt cx="3651774" cy="3352800"/>
              </a:xfrm>
            </p:grpSpPr>
            <p:pic>
              <p:nvPicPr>
                <p:cNvPr id="21" name="Picture 20" descr="A close up of a fish&#10;&#10;Description automatically generated">
                  <a:extLst>
                    <a:ext uri="{FF2B5EF4-FFF2-40B4-BE49-F238E27FC236}">
                      <a16:creationId xmlns:a16="http://schemas.microsoft.com/office/drawing/2014/main" id="{A5262540-3262-4F89-866E-4C69D6A04048}"/>
                    </a:ext>
                  </a:extLst>
                </p:cNvPr>
                <p:cNvPicPr>
                  <a:picLocks noChangeAspect="1"/>
                </p:cNvPicPr>
                <p:nvPr/>
              </p:nvPicPr>
              <p:blipFill rotWithShape="1">
                <a:blip r:embed="rId5">
                  <a:extLst>
                    <a:ext uri="{28A0092B-C50C-407E-A947-70E740481C1C}">
                      <a14:useLocalDpi xmlns:a14="http://schemas.microsoft.com/office/drawing/2010/main" val="0"/>
                    </a:ext>
                  </a:extLst>
                </a:blip>
                <a:srcRect l="26460" r="27131"/>
                <a:stretch/>
              </p:blipFill>
              <p:spPr>
                <a:xfrm>
                  <a:off x="7444578" y="1337394"/>
                  <a:ext cx="2766222" cy="3352800"/>
                </a:xfrm>
                <a:prstGeom prst="rect">
                  <a:avLst/>
                </a:prstGeom>
              </p:spPr>
            </p:pic>
            <p:pic>
              <p:nvPicPr>
                <p:cNvPr id="24" name="Picture 23" descr="A close up of a fish&#10;&#10;Description automatically generated">
                  <a:extLst>
                    <a:ext uri="{FF2B5EF4-FFF2-40B4-BE49-F238E27FC236}">
                      <a16:creationId xmlns:a16="http://schemas.microsoft.com/office/drawing/2014/main" id="{D2853355-AB34-4FE9-899C-DDC58024F7D2}"/>
                    </a:ext>
                  </a:extLst>
                </p:cNvPr>
                <p:cNvPicPr>
                  <a:picLocks noChangeAspect="1"/>
                </p:cNvPicPr>
                <p:nvPr/>
              </p:nvPicPr>
              <p:blipFill rotWithShape="1">
                <a:blip r:embed="rId5">
                  <a:extLst>
                    <a:ext uri="{28A0092B-C50C-407E-A947-70E740481C1C}">
                      <a14:useLocalDpi xmlns:a14="http://schemas.microsoft.com/office/drawing/2010/main" val="0"/>
                    </a:ext>
                  </a:extLst>
                </a:blip>
                <a:srcRect r="79665"/>
                <a:stretch/>
              </p:blipFill>
              <p:spPr>
                <a:xfrm>
                  <a:off x="6559026" y="1337394"/>
                  <a:ext cx="1212066" cy="3352800"/>
                </a:xfrm>
                <a:prstGeom prst="rect">
                  <a:avLst/>
                </a:prstGeom>
              </p:spPr>
            </p:pic>
          </p:grpSp>
          <p:sp>
            <p:nvSpPr>
              <p:cNvPr id="12" name="Rectangle 11">
                <a:extLst>
                  <a:ext uri="{FF2B5EF4-FFF2-40B4-BE49-F238E27FC236}">
                    <a16:creationId xmlns:a16="http://schemas.microsoft.com/office/drawing/2014/main" id="{BC1B9FA7-4744-48C2-8456-550B1267E172}"/>
                  </a:ext>
                </a:extLst>
              </p:cNvPr>
              <p:cNvSpPr/>
              <p:nvPr/>
            </p:nvSpPr>
            <p:spPr>
              <a:xfrm>
                <a:off x="6244935" y="1630643"/>
                <a:ext cx="804761"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j-lt"/>
                  <a:ea typeface="+mn-ea"/>
                  <a:cs typeface="+mn-cs"/>
                </a:endParaRPr>
              </a:p>
            </p:txBody>
          </p:sp>
          <p:sp>
            <p:nvSpPr>
              <p:cNvPr id="26" name="Rectangle 25">
                <a:extLst>
                  <a:ext uri="{FF2B5EF4-FFF2-40B4-BE49-F238E27FC236}">
                    <a16:creationId xmlns:a16="http://schemas.microsoft.com/office/drawing/2014/main" id="{1FBFA485-B318-46BE-9E77-A7119FEE0E02}"/>
                  </a:ext>
                </a:extLst>
              </p:cNvPr>
              <p:cNvSpPr/>
              <p:nvPr/>
            </p:nvSpPr>
            <p:spPr>
              <a:xfrm>
                <a:off x="7451175" y="979268"/>
                <a:ext cx="2008665" cy="1752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j-lt"/>
                  <a:ea typeface="+mn-ea"/>
                  <a:cs typeface="+mn-cs"/>
                </a:endParaRPr>
              </a:p>
            </p:txBody>
          </p:sp>
          <p:cxnSp>
            <p:nvCxnSpPr>
              <p:cNvPr id="28" name="Straight Connector 27">
                <a:extLst>
                  <a:ext uri="{FF2B5EF4-FFF2-40B4-BE49-F238E27FC236}">
                    <a16:creationId xmlns:a16="http://schemas.microsoft.com/office/drawing/2014/main" id="{4C44F72D-92CC-41DD-B021-A32E0C7C3A55}"/>
                  </a:ext>
                </a:extLst>
              </p:cNvPr>
              <p:cNvCxnSpPr>
                <a:cxnSpLocks/>
              </p:cNvCxnSpPr>
              <p:nvPr/>
            </p:nvCxnSpPr>
            <p:spPr>
              <a:xfrm flipV="1">
                <a:off x="7451175" y="-324305"/>
                <a:ext cx="1849701" cy="1298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E6E5C60-3316-49AA-8B3B-3BCC098F846E}"/>
                  </a:ext>
                </a:extLst>
              </p:cNvPr>
              <p:cNvCxnSpPr>
                <a:cxnSpLocks/>
              </p:cNvCxnSpPr>
              <p:nvPr/>
            </p:nvCxnSpPr>
            <p:spPr>
              <a:xfrm flipV="1">
                <a:off x="9468954" y="2139987"/>
                <a:ext cx="2579917" cy="592852"/>
              </a:xfrm>
              <a:prstGeom prst="line">
                <a:avLst/>
              </a:prstGeom>
            </p:spPr>
            <p:style>
              <a:lnRef idx="1">
                <a:schemeClr val="accent1"/>
              </a:lnRef>
              <a:fillRef idx="0">
                <a:schemeClr val="accent1"/>
              </a:fillRef>
              <a:effectRef idx="0">
                <a:schemeClr val="accent1"/>
              </a:effectRef>
              <a:fontRef idx="minor">
                <a:schemeClr val="tx1"/>
              </a:fontRef>
            </p:style>
          </p:cxnSp>
          <p:pic>
            <p:nvPicPr>
              <p:cNvPr id="23" name="Picture 22" descr="A picture containing food&#10;&#10;Description automatically generated">
                <a:extLst>
                  <a:ext uri="{FF2B5EF4-FFF2-40B4-BE49-F238E27FC236}">
                    <a16:creationId xmlns:a16="http://schemas.microsoft.com/office/drawing/2014/main" id="{5A783A47-C73C-4C73-B3D7-3190BE2B6ED7}"/>
                  </a:ext>
                </a:extLst>
              </p:cNvPr>
              <p:cNvPicPr>
                <a:picLocks noChangeAspect="1"/>
              </p:cNvPicPr>
              <p:nvPr/>
            </p:nvPicPr>
            <p:blipFill rotWithShape="1">
              <a:blip r:embed="rId6">
                <a:extLst>
                  <a:ext uri="{28A0092B-C50C-407E-A947-70E740481C1C}">
                    <a14:useLocalDpi xmlns:a14="http://schemas.microsoft.com/office/drawing/2010/main" val="0"/>
                  </a:ext>
                </a:extLst>
              </a:blip>
              <a:srcRect l="18359" r="18360"/>
              <a:stretch/>
            </p:blipFill>
            <p:spPr>
              <a:xfrm>
                <a:off x="9300878" y="-318877"/>
                <a:ext cx="2766222" cy="2458863"/>
              </a:xfrm>
              <a:prstGeom prst="rect">
                <a:avLst/>
              </a:prstGeom>
              <a:ln>
                <a:solidFill>
                  <a:schemeClr val="tx1"/>
                </a:solidFill>
              </a:ln>
            </p:spPr>
          </p:pic>
          <p:cxnSp>
            <p:nvCxnSpPr>
              <p:cNvPr id="36" name="Straight Connector 35">
                <a:extLst>
                  <a:ext uri="{FF2B5EF4-FFF2-40B4-BE49-F238E27FC236}">
                    <a16:creationId xmlns:a16="http://schemas.microsoft.com/office/drawing/2014/main" id="{4AA23F23-F707-4403-820D-41D483079FDA}"/>
                  </a:ext>
                </a:extLst>
              </p:cNvPr>
              <p:cNvCxnSpPr>
                <a:cxnSpLocks/>
              </p:cNvCxnSpPr>
              <p:nvPr/>
            </p:nvCxnSpPr>
            <p:spPr>
              <a:xfrm flipV="1">
                <a:off x="7442062" y="2139988"/>
                <a:ext cx="1858816" cy="583501"/>
              </a:xfrm>
              <a:prstGeom prst="line">
                <a:avLst/>
              </a:prstGeom>
            </p:spPr>
            <p:style>
              <a:lnRef idx="1">
                <a:schemeClr val="accent1"/>
              </a:lnRef>
              <a:fillRef idx="0">
                <a:schemeClr val="accent1"/>
              </a:fillRef>
              <a:effectRef idx="0">
                <a:schemeClr val="accent1"/>
              </a:effectRef>
              <a:fontRef idx="minor">
                <a:schemeClr val="tx1"/>
              </a:fontRef>
            </p:style>
          </p:cxnSp>
        </p:grpSp>
        <p:sp>
          <p:nvSpPr>
            <p:cNvPr id="55" name="TextBox 54">
              <a:extLst>
                <a:ext uri="{FF2B5EF4-FFF2-40B4-BE49-F238E27FC236}">
                  <a16:creationId xmlns:a16="http://schemas.microsoft.com/office/drawing/2014/main" id="{D8E413DA-DC1A-40F2-A098-1E8E4F65CAA5}"/>
                </a:ext>
              </a:extLst>
            </p:cNvPr>
            <p:cNvSpPr txBox="1"/>
            <p:nvPr/>
          </p:nvSpPr>
          <p:spPr>
            <a:xfrm>
              <a:off x="1546785" y="5707923"/>
              <a:ext cx="302534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mj-lt"/>
                  <a:ea typeface="+mn-ea"/>
                  <a:cs typeface="+mn-cs"/>
                </a:rPr>
                <a:t>Velocity vectors inside the cyclone separator</a:t>
              </a:r>
            </a:p>
          </p:txBody>
        </p:sp>
      </p:grpSp>
    </p:spTree>
    <p:extLst>
      <p:ext uri="{BB962C8B-B14F-4D97-AF65-F5344CB8AC3E}">
        <p14:creationId xmlns:p14="http://schemas.microsoft.com/office/powerpoint/2010/main" val="2070640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89EBBF9-92FC-4BC5-9068-53E54C3BD273}"/>
              </a:ext>
            </a:extLst>
          </p:cNvPr>
          <p:cNvSpPr>
            <a:spLocks noGrp="1"/>
          </p:cNvSpPr>
          <p:nvPr>
            <p:ph type="sldNum"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0D23093-2AB0-F74C-B865-1A12A15B650E}" type="slidenum">
              <a:rPr kumimoji="0" lang="en-US" sz="1200" b="0" i="0" u="none" strike="noStrike" kern="1200" cap="none" spc="0" normalizeH="0" baseline="0" noProof="0" smtClean="0">
                <a:ln>
                  <a:noFill/>
                </a:ln>
                <a:solidFill>
                  <a:srgbClr val="FFFFFF">
                    <a:lumMod val="65000"/>
                  </a:srgbClr>
                </a:solidFill>
                <a:effectLst/>
                <a:uLnTx/>
                <a:uFillTx/>
                <a:latin typeface="+mj-lt"/>
                <a:ea typeface="+mn-ea"/>
                <a:cs typeface="Calibri" panose="020F050202020403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FFFFFF">
                  <a:lumMod val="65000"/>
                </a:srgbClr>
              </a:solidFill>
              <a:effectLst/>
              <a:uLnTx/>
              <a:uFillTx/>
              <a:latin typeface="+mj-lt"/>
              <a:ea typeface="+mn-ea"/>
              <a:cs typeface="Calibri" panose="020F0502020204030204" pitchFamily="34" charset="0"/>
            </a:endParaRPr>
          </a:p>
        </p:txBody>
      </p:sp>
      <p:sp>
        <p:nvSpPr>
          <p:cNvPr id="3" name="Title 2">
            <a:extLst>
              <a:ext uri="{FF2B5EF4-FFF2-40B4-BE49-F238E27FC236}">
                <a16:creationId xmlns:a16="http://schemas.microsoft.com/office/drawing/2014/main" id="{7522C429-820C-4193-955C-EBAD0B976088}"/>
              </a:ext>
            </a:extLst>
          </p:cNvPr>
          <p:cNvSpPr>
            <a:spLocks noGrp="1"/>
          </p:cNvSpPr>
          <p:nvPr>
            <p:ph type="title"/>
          </p:nvPr>
        </p:nvSpPr>
        <p:spPr/>
        <p:txBody>
          <a:bodyPr vert="horz" lIns="91440" tIns="45720" rIns="91440" bIns="45720" rtlCol="0" anchor="t">
            <a:noAutofit/>
          </a:bodyPr>
          <a:lstStyle/>
          <a:p>
            <a:r>
              <a:rPr lang="en-US" dirty="0">
                <a:latin typeface="+mj-lt"/>
              </a:rPr>
              <a:t>Results</a:t>
            </a:r>
          </a:p>
        </p:txBody>
      </p:sp>
      <p:sp>
        <p:nvSpPr>
          <p:cNvPr id="4" name="Text Placeholder 3">
            <a:extLst>
              <a:ext uri="{FF2B5EF4-FFF2-40B4-BE49-F238E27FC236}">
                <a16:creationId xmlns:a16="http://schemas.microsoft.com/office/drawing/2014/main" id="{AFA5D55E-40DF-4CB4-8404-400FD66A990F}"/>
              </a:ext>
            </a:extLst>
          </p:cNvPr>
          <p:cNvSpPr>
            <a:spLocks noGrp="1"/>
          </p:cNvSpPr>
          <p:nvPr>
            <p:ph type="body" sz="quarter" idx="13"/>
          </p:nvPr>
        </p:nvSpPr>
        <p:spPr>
          <a:xfrm>
            <a:off x="609600" y="807514"/>
            <a:ext cx="5257800" cy="5212286"/>
          </a:xfrm>
        </p:spPr>
        <p:txBody>
          <a:bodyPr vert="horz" lIns="91440" tIns="45720" rIns="91440" bIns="45720" rtlCol="0">
            <a:noAutofit/>
          </a:bodyPr>
          <a:lstStyle/>
          <a:p>
            <a:r>
              <a:rPr lang="en-US" sz="2000" dirty="0">
                <a:latin typeface="+mj-lt"/>
              </a:rPr>
              <a:t>The swirling flow of air establishes an air vortex with low-pressure region along the center of the separator, as can be seen in the contours of static pressure</a:t>
            </a:r>
          </a:p>
        </p:txBody>
      </p:sp>
      <p:sp>
        <p:nvSpPr>
          <p:cNvPr id="5" name="Text Placeholder 4">
            <a:extLst>
              <a:ext uri="{FF2B5EF4-FFF2-40B4-BE49-F238E27FC236}">
                <a16:creationId xmlns:a16="http://schemas.microsoft.com/office/drawing/2014/main" id="{A946C342-8F1A-4EFC-B2D8-316730C31F7E}"/>
              </a:ext>
            </a:extLst>
          </p:cNvPr>
          <p:cNvSpPr>
            <a:spLocks noGrp="1"/>
          </p:cNvSpPr>
          <p:nvPr>
            <p:ph type="body" sz="quarter" idx="14"/>
          </p:nvPr>
        </p:nvSpPr>
        <p:spPr>
          <a:xfrm>
            <a:off x="6096000" y="807514"/>
            <a:ext cx="5486400" cy="5212286"/>
          </a:xfrm>
        </p:spPr>
        <p:txBody>
          <a:bodyPr vert="horz" lIns="91440" tIns="45720" rIns="91440" bIns="45720" rtlCol="0">
            <a:noAutofit/>
          </a:bodyPr>
          <a:lstStyle/>
          <a:p>
            <a:r>
              <a:rPr lang="en-US" sz="2000" dirty="0">
                <a:latin typeface="+mj-lt"/>
              </a:rPr>
              <a:t>At the eye of the cyclone, the tangential velocity is quite small. However, it increases in magnitude as the radius increases before falling off near the surface of the separator</a:t>
            </a:r>
          </a:p>
        </p:txBody>
      </p:sp>
      <p:grpSp>
        <p:nvGrpSpPr>
          <p:cNvPr id="11" name="Group 10">
            <a:extLst>
              <a:ext uri="{FF2B5EF4-FFF2-40B4-BE49-F238E27FC236}">
                <a16:creationId xmlns:a16="http://schemas.microsoft.com/office/drawing/2014/main" id="{1945B3FA-83C9-4863-A41C-060EE7215FF5}"/>
              </a:ext>
            </a:extLst>
          </p:cNvPr>
          <p:cNvGrpSpPr/>
          <p:nvPr/>
        </p:nvGrpSpPr>
        <p:grpSpPr>
          <a:xfrm>
            <a:off x="430632" y="2426402"/>
            <a:ext cx="5105030" cy="3569492"/>
            <a:chOff x="672364" y="2723058"/>
            <a:chExt cx="4853694" cy="3393755"/>
          </a:xfrm>
        </p:grpSpPr>
        <p:grpSp>
          <p:nvGrpSpPr>
            <p:cNvPr id="9" name="Group 8">
              <a:extLst>
                <a:ext uri="{FF2B5EF4-FFF2-40B4-BE49-F238E27FC236}">
                  <a16:creationId xmlns:a16="http://schemas.microsoft.com/office/drawing/2014/main" id="{8DAA260A-E519-4212-ADF2-B206E83EF86F}"/>
                </a:ext>
              </a:extLst>
            </p:cNvPr>
            <p:cNvGrpSpPr/>
            <p:nvPr/>
          </p:nvGrpSpPr>
          <p:grpSpPr>
            <a:xfrm>
              <a:off x="672364" y="2723058"/>
              <a:ext cx="4495800" cy="3096596"/>
              <a:chOff x="838200" y="2785577"/>
              <a:chExt cx="4495800" cy="3096596"/>
            </a:xfrm>
          </p:grpSpPr>
          <p:pic>
            <p:nvPicPr>
              <p:cNvPr id="7" name="Picture 6" descr="A picture containing implement, pencil&#10;&#10;Description automatically generated">
                <a:extLst>
                  <a:ext uri="{FF2B5EF4-FFF2-40B4-BE49-F238E27FC236}">
                    <a16:creationId xmlns:a16="http://schemas.microsoft.com/office/drawing/2014/main" id="{4D8FAC8C-DC4E-42E1-8F2E-36FD538D2881}"/>
                  </a:ext>
                </a:extLst>
              </p:cNvPr>
              <p:cNvPicPr>
                <a:picLocks noChangeAspect="1"/>
              </p:cNvPicPr>
              <p:nvPr/>
            </p:nvPicPr>
            <p:blipFill rotWithShape="1">
              <a:blip r:embed="rId2">
                <a:extLst>
                  <a:ext uri="{28A0092B-C50C-407E-A947-70E740481C1C}">
                    <a14:useLocalDpi xmlns:a14="http://schemas.microsoft.com/office/drawing/2010/main" val="0"/>
                  </a:ext>
                </a:extLst>
              </a:blip>
              <a:srcRect r="18333"/>
              <a:stretch/>
            </p:blipFill>
            <p:spPr>
              <a:xfrm>
                <a:off x="838200" y="2785577"/>
                <a:ext cx="4495800" cy="3096596"/>
              </a:xfrm>
              <a:prstGeom prst="rect">
                <a:avLst/>
              </a:prstGeom>
            </p:spPr>
          </p:pic>
          <p:sp>
            <p:nvSpPr>
              <p:cNvPr id="8" name="Rectangle 7">
                <a:extLst>
                  <a:ext uri="{FF2B5EF4-FFF2-40B4-BE49-F238E27FC236}">
                    <a16:creationId xmlns:a16="http://schemas.microsoft.com/office/drawing/2014/main" id="{408BA933-EEEA-407F-83CB-F15D42D213F1}"/>
                  </a:ext>
                </a:extLst>
              </p:cNvPr>
              <p:cNvSpPr/>
              <p:nvPr/>
            </p:nvSpPr>
            <p:spPr>
              <a:xfrm>
                <a:off x="853440" y="3104405"/>
                <a:ext cx="563867" cy="2669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j-lt"/>
                  <a:ea typeface="+mn-ea"/>
                  <a:cs typeface="+mn-cs"/>
                </a:endParaRPr>
              </a:p>
            </p:txBody>
          </p:sp>
        </p:grpSp>
        <p:sp>
          <p:nvSpPr>
            <p:cNvPr id="10" name="TextBox 9">
              <a:extLst>
                <a:ext uri="{FF2B5EF4-FFF2-40B4-BE49-F238E27FC236}">
                  <a16:creationId xmlns:a16="http://schemas.microsoft.com/office/drawing/2014/main" id="{D2851F2E-1790-4442-BA28-8F244C16E91D}"/>
                </a:ext>
              </a:extLst>
            </p:cNvPr>
            <p:cNvSpPr txBox="1"/>
            <p:nvPr/>
          </p:nvSpPr>
          <p:spPr>
            <a:xfrm>
              <a:off x="1447251" y="5677877"/>
              <a:ext cx="4078807" cy="43893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mj-lt"/>
                  <a:ea typeface="+mn-ea"/>
                  <a:cs typeface="+mn-cs"/>
                </a:rPr>
                <a:t>Contours of static pressure along the center plane of the cyclone separator</a:t>
              </a:r>
            </a:p>
          </p:txBody>
        </p:sp>
      </p:grpSp>
      <p:grpSp>
        <p:nvGrpSpPr>
          <p:cNvPr id="21" name="Group 20">
            <a:extLst>
              <a:ext uri="{FF2B5EF4-FFF2-40B4-BE49-F238E27FC236}">
                <a16:creationId xmlns:a16="http://schemas.microsoft.com/office/drawing/2014/main" id="{8F72FD4B-0C5F-439D-8567-3DE7AE91A7DB}"/>
              </a:ext>
            </a:extLst>
          </p:cNvPr>
          <p:cNvGrpSpPr/>
          <p:nvPr/>
        </p:nvGrpSpPr>
        <p:grpSpPr>
          <a:xfrm>
            <a:off x="6096000" y="2332049"/>
            <a:ext cx="5503772" cy="3663845"/>
            <a:chOff x="6593574" y="2347299"/>
            <a:chExt cx="5503772" cy="3663845"/>
          </a:xfrm>
        </p:grpSpPr>
        <p:sp>
          <p:nvSpPr>
            <p:cNvPr id="15" name="TextBox 14">
              <a:extLst>
                <a:ext uri="{FF2B5EF4-FFF2-40B4-BE49-F238E27FC236}">
                  <a16:creationId xmlns:a16="http://schemas.microsoft.com/office/drawing/2014/main" id="{5AC1B2BE-5721-4565-B144-3368258C1727}"/>
                </a:ext>
              </a:extLst>
            </p:cNvPr>
            <p:cNvSpPr txBox="1"/>
            <p:nvPr/>
          </p:nvSpPr>
          <p:spPr>
            <a:xfrm>
              <a:off x="7402821" y="5549479"/>
              <a:ext cx="407880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mj-lt"/>
                  <a:ea typeface="+mn-ea"/>
                  <a:cs typeface="+mn-cs"/>
                </a:rPr>
                <a:t>Contours of tangential velocity along the center plane of the cyclone separator</a:t>
              </a:r>
            </a:p>
          </p:txBody>
        </p:sp>
        <p:pic>
          <p:nvPicPr>
            <p:cNvPr id="20" name="Picture 19" descr="A pencil and paper&#10;&#10;Description automatically generated">
              <a:extLst>
                <a:ext uri="{FF2B5EF4-FFF2-40B4-BE49-F238E27FC236}">
                  <a16:creationId xmlns:a16="http://schemas.microsoft.com/office/drawing/2014/main" id="{A9CEE610-7780-44A7-8EA9-D12928B96882}"/>
                </a:ext>
              </a:extLst>
            </p:cNvPr>
            <p:cNvPicPr>
              <a:picLocks noChangeAspect="1"/>
            </p:cNvPicPr>
            <p:nvPr/>
          </p:nvPicPr>
          <p:blipFill rotWithShape="1">
            <a:blip r:embed="rId3">
              <a:extLst>
                <a:ext uri="{28A0092B-C50C-407E-A947-70E740481C1C}">
                  <a14:useLocalDpi xmlns:a14="http://schemas.microsoft.com/office/drawing/2010/main" val="0"/>
                </a:ext>
              </a:extLst>
            </a:blip>
            <a:srcRect r="9286" b="5953"/>
            <a:stretch/>
          </p:blipFill>
          <p:spPr>
            <a:xfrm>
              <a:off x="6593574" y="2347299"/>
              <a:ext cx="5503772" cy="3209600"/>
            </a:xfrm>
            <a:prstGeom prst="rect">
              <a:avLst/>
            </a:prstGeom>
          </p:spPr>
        </p:pic>
        <p:sp>
          <p:nvSpPr>
            <p:cNvPr id="16" name="TextBox 15">
              <a:extLst>
                <a:ext uri="{FF2B5EF4-FFF2-40B4-BE49-F238E27FC236}">
                  <a16:creationId xmlns:a16="http://schemas.microsoft.com/office/drawing/2014/main" id="{58825BC3-8B88-4F01-AEB3-D3E65B6251B2}"/>
                </a:ext>
              </a:extLst>
            </p:cNvPr>
            <p:cNvSpPr txBox="1"/>
            <p:nvPr/>
          </p:nvSpPr>
          <p:spPr>
            <a:xfrm>
              <a:off x="10210800" y="3733800"/>
              <a:ext cx="17526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1" u="none" strike="noStrike" kern="1200" cap="none" spc="0" normalizeH="0" baseline="0" noProof="0" dirty="0">
                  <a:ln>
                    <a:noFill/>
                  </a:ln>
                  <a:solidFill>
                    <a:srgbClr val="000000"/>
                  </a:solidFill>
                  <a:effectLst/>
                  <a:uLnTx/>
                  <a:uFillTx/>
                  <a:latin typeface="+mj-lt"/>
                  <a:ea typeface="+mn-ea"/>
                  <a:cs typeface="+mn-cs"/>
                </a:rPr>
                <a:t>Note: The axis of rotation is the negative z-direction</a:t>
              </a:r>
            </a:p>
          </p:txBody>
        </p:sp>
      </p:grpSp>
    </p:spTree>
    <p:extLst>
      <p:ext uri="{BB962C8B-B14F-4D97-AF65-F5344CB8AC3E}">
        <p14:creationId xmlns:p14="http://schemas.microsoft.com/office/powerpoint/2010/main" val="1667121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CC194D-2606-D858-5E14-9AD3633577D5}"/>
              </a:ext>
            </a:extLst>
          </p:cNvPr>
          <p:cNvSpPr>
            <a:spLocks noGrp="1"/>
          </p:cNvSpPr>
          <p:nvPr>
            <p:ph type="sldNum" sz="quarter" idx="11"/>
          </p:nvPr>
        </p:nvSpPr>
        <p:spPr/>
        <p:txBody>
          <a:bodyPr/>
          <a:lstStyle/>
          <a:p>
            <a:fld id="{F0D23093-2AB0-F74C-B865-1A12A15B650E}" type="slidenum">
              <a:rPr lang="en-US" smtClean="0"/>
              <a:pPr/>
              <a:t>5</a:t>
            </a:fld>
            <a:endParaRPr lang="en-US" dirty="0"/>
          </a:p>
        </p:txBody>
      </p:sp>
      <p:sp>
        <p:nvSpPr>
          <p:cNvPr id="3" name="Title 2">
            <a:extLst>
              <a:ext uri="{FF2B5EF4-FFF2-40B4-BE49-F238E27FC236}">
                <a16:creationId xmlns:a16="http://schemas.microsoft.com/office/drawing/2014/main" id="{0DA4882D-C802-87BD-A24D-7BE69BDEE012}"/>
              </a:ext>
            </a:extLst>
          </p:cNvPr>
          <p:cNvSpPr>
            <a:spLocks noGrp="1"/>
          </p:cNvSpPr>
          <p:nvPr>
            <p:ph type="title"/>
          </p:nvPr>
        </p:nvSpPr>
        <p:spPr/>
        <p:txBody>
          <a:bodyPr/>
          <a:lstStyle/>
          <a:p>
            <a:r>
              <a:rPr lang="en-IN" dirty="0"/>
              <a:t>Summary</a:t>
            </a:r>
          </a:p>
        </p:txBody>
      </p:sp>
      <p:sp>
        <p:nvSpPr>
          <p:cNvPr id="4" name="Text Placeholder 3">
            <a:extLst>
              <a:ext uri="{FF2B5EF4-FFF2-40B4-BE49-F238E27FC236}">
                <a16:creationId xmlns:a16="http://schemas.microsoft.com/office/drawing/2014/main" id="{99074ABD-80FE-AA8D-91EC-A62F39321E44}"/>
              </a:ext>
            </a:extLst>
          </p:cNvPr>
          <p:cNvSpPr>
            <a:spLocks noGrp="1"/>
          </p:cNvSpPr>
          <p:nvPr>
            <p:ph type="body" sz="quarter" idx="13"/>
          </p:nvPr>
        </p:nvSpPr>
        <p:spPr>
          <a:xfrm>
            <a:off x="609600" y="1447800"/>
            <a:ext cx="10898038" cy="4572000"/>
          </a:xfrm>
        </p:spPr>
        <p:txBody>
          <a:bodyPr>
            <a:normAutofit/>
          </a:bodyPr>
          <a:lstStyle/>
          <a:p>
            <a:r>
              <a:rPr lang="en-IN" sz="2000" dirty="0"/>
              <a:t>An Ansys Fluent Simulation was successfully run to understand the flow of air inside a vortex separator.</a:t>
            </a:r>
          </a:p>
          <a:p>
            <a:endParaRPr lang="en-IN" sz="2000" dirty="0"/>
          </a:p>
          <a:p>
            <a:r>
              <a:rPr lang="en-IN" sz="2000" dirty="0"/>
              <a:t>The swirling and flow of air was captured and studied. It was seen that the air came stopped swirling at the underflow outlet.</a:t>
            </a:r>
          </a:p>
          <a:p>
            <a:endParaRPr lang="en-IN" sz="2000" dirty="0"/>
          </a:p>
          <a:p>
            <a:r>
              <a:rPr lang="en-IN" sz="2000" dirty="0"/>
              <a:t>A detailed explanation on simulation setup and post processing can be observed by following the </a:t>
            </a:r>
            <a:r>
              <a:rPr lang="en-IN" sz="2000" dirty="0">
                <a:hlinkClick r:id="rId2"/>
              </a:rPr>
              <a:t>link</a:t>
            </a:r>
            <a:r>
              <a:rPr lang="en-IN" sz="2000" dirty="0"/>
              <a:t>.</a:t>
            </a:r>
          </a:p>
        </p:txBody>
      </p:sp>
    </p:spTree>
    <p:extLst>
      <p:ext uri="{BB962C8B-B14F-4D97-AF65-F5344CB8AC3E}">
        <p14:creationId xmlns:p14="http://schemas.microsoft.com/office/powerpoint/2010/main" val="925649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91E13B3-3B1F-44CD-B674-E87FD42738D2}"/>
              </a:ext>
            </a:extLst>
          </p:cNvPr>
          <p:cNvSpPr>
            <a:spLocks noGrp="1"/>
          </p:cNvSpPr>
          <p:nvPr>
            <p:ph type="body" sz="quarter" idx="10"/>
          </p:nvPr>
        </p:nvSpPr>
        <p:spPr/>
        <p:txBody>
          <a:bodyPr/>
          <a:lstStyle/>
          <a:p>
            <a:r>
              <a:rPr lang="en-US" dirty="0"/>
              <a:t>Appendix</a:t>
            </a:r>
          </a:p>
        </p:txBody>
      </p:sp>
      <p:sp>
        <p:nvSpPr>
          <p:cNvPr id="7" name="Text Placeholder 6">
            <a:extLst>
              <a:ext uri="{FF2B5EF4-FFF2-40B4-BE49-F238E27FC236}">
                <a16:creationId xmlns:a16="http://schemas.microsoft.com/office/drawing/2014/main" id="{62C2FEE0-27D7-4335-9E90-AC2C428FF06B}"/>
              </a:ext>
            </a:extLst>
          </p:cNvPr>
          <p:cNvSpPr>
            <a:spLocks noGrp="1"/>
          </p:cNvSpPr>
          <p:nvPr>
            <p:ph type="body" sz="quarter" idx="12"/>
          </p:nvPr>
        </p:nvSpPr>
        <p:spPr>
          <a:xfrm>
            <a:off x="6416674" y="3122023"/>
            <a:ext cx="5394325" cy="848315"/>
          </a:xfrm>
        </p:spPr>
        <p:txBody>
          <a:bodyPr/>
          <a:lstStyle/>
          <a:p>
            <a:r>
              <a:rPr lang="en-US" dirty="0"/>
              <a:t>Cyclone Separator</a:t>
            </a:r>
          </a:p>
        </p:txBody>
      </p:sp>
    </p:spTree>
    <p:extLst>
      <p:ext uri="{BB962C8B-B14F-4D97-AF65-F5344CB8AC3E}">
        <p14:creationId xmlns:p14="http://schemas.microsoft.com/office/powerpoint/2010/main" val="3229998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A0C14F3-EBEC-404F-8A67-128464376473}"/>
              </a:ext>
            </a:extLst>
          </p:cNvPr>
          <p:cNvSpPr>
            <a:spLocks noGrp="1"/>
          </p:cNvSpPr>
          <p:nvPr>
            <p:ph type="sldNum" sz="quarter" idx="11"/>
          </p:nvPr>
        </p:nvSpPr>
        <p:spPr/>
        <p:txBody>
          <a:bodyPr/>
          <a:lstStyle/>
          <a:p>
            <a:fld id="{F0D23093-2AB0-F74C-B865-1A12A15B650E}" type="slidenum">
              <a:rPr lang="en-US" smtClean="0">
                <a:latin typeface="+mj-lt"/>
              </a:rPr>
              <a:pPr/>
              <a:t>7</a:t>
            </a:fld>
            <a:endParaRPr lang="en-US" dirty="0">
              <a:latin typeface="+mj-lt"/>
            </a:endParaRPr>
          </a:p>
        </p:txBody>
      </p:sp>
      <p:sp>
        <p:nvSpPr>
          <p:cNvPr id="4" name="Title 3">
            <a:extLst>
              <a:ext uri="{FF2B5EF4-FFF2-40B4-BE49-F238E27FC236}">
                <a16:creationId xmlns:a16="http://schemas.microsoft.com/office/drawing/2014/main" id="{8A1668E9-6004-4796-AF59-68082DA1FD1A}"/>
              </a:ext>
            </a:extLst>
          </p:cNvPr>
          <p:cNvSpPr>
            <a:spLocks noGrp="1"/>
          </p:cNvSpPr>
          <p:nvPr>
            <p:ph type="title"/>
          </p:nvPr>
        </p:nvSpPr>
        <p:spPr/>
        <p:txBody>
          <a:bodyPr vert="horz" lIns="91440" tIns="45720" rIns="91440" bIns="45720" rtlCol="0" anchor="t">
            <a:noAutofit/>
          </a:bodyPr>
          <a:lstStyle/>
          <a:p>
            <a:r>
              <a:rPr lang="en-US" dirty="0">
                <a:latin typeface="+mj-lt"/>
              </a:rPr>
              <a:t>Setup Changes</a:t>
            </a:r>
          </a:p>
        </p:txBody>
      </p:sp>
      <p:sp>
        <p:nvSpPr>
          <p:cNvPr id="5" name="Text Placeholder 4">
            <a:extLst>
              <a:ext uri="{FF2B5EF4-FFF2-40B4-BE49-F238E27FC236}">
                <a16:creationId xmlns:a16="http://schemas.microsoft.com/office/drawing/2014/main" id="{2826E02C-9B8A-430E-8F27-E2512B59D999}"/>
              </a:ext>
            </a:extLst>
          </p:cNvPr>
          <p:cNvSpPr>
            <a:spLocks noGrp="1"/>
          </p:cNvSpPr>
          <p:nvPr>
            <p:ph type="body" sz="quarter" idx="13"/>
          </p:nvPr>
        </p:nvSpPr>
        <p:spPr/>
        <p:txBody>
          <a:bodyPr vert="horz" lIns="91440" tIns="45720" rIns="91440" bIns="45720" rtlCol="0">
            <a:noAutofit/>
          </a:bodyPr>
          <a:lstStyle/>
          <a:p>
            <a:r>
              <a:rPr lang="en-US" sz="2000" dirty="0">
                <a:latin typeface="+mj-lt"/>
              </a:rPr>
              <a:t>Modifications from the default Ansys Fluent 2020 R1 settings are outlined here</a:t>
            </a:r>
          </a:p>
          <a:p>
            <a:pPr lvl="1">
              <a:buClr>
                <a:schemeClr val="accent1"/>
              </a:buClr>
              <a:buFont typeface="Wingdings" panose="05000000000000000000" pitchFamily="2" charset="2"/>
              <a:buChar char="Ø"/>
            </a:pPr>
            <a:r>
              <a:rPr lang="en-US" sz="1800" dirty="0">
                <a:solidFill>
                  <a:schemeClr val="accent1"/>
                </a:solidFill>
                <a:latin typeface="+mj-lt"/>
              </a:rPr>
              <a:t>Viscous Model </a:t>
            </a:r>
          </a:p>
          <a:p>
            <a:pPr lvl="2">
              <a:buFont typeface="Courier New" panose="02070309020205020404" pitchFamily="49" charset="0"/>
              <a:buChar char="o"/>
            </a:pPr>
            <a:r>
              <a:rPr lang="en-US" dirty="0">
                <a:latin typeface="+mj-lt"/>
              </a:rPr>
              <a:t>Realizable k-</a:t>
            </a:r>
            <a:r>
              <a:rPr lang="el-GR" dirty="0">
                <a:latin typeface="+mj-lt"/>
              </a:rPr>
              <a:t>ε</a:t>
            </a:r>
            <a:r>
              <a:rPr lang="en-US" dirty="0">
                <a:latin typeface="+mj-lt"/>
              </a:rPr>
              <a:t> (default : k-</a:t>
            </a:r>
            <a:r>
              <a:rPr lang="el-GR" dirty="0">
                <a:latin typeface="+mj-lt"/>
              </a:rPr>
              <a:t>ω</a:t>
            </a:r>
            <a:r>
              <a:rPr lang="en-US" dirty="0">
                <a:latin typeface="+mj-lt"/>
              </a:rPr>
              <a:t> SST): The </a:t>
            </a:r>
            <a:r>
              <a:rPr lang="en-US" dirty="0"/>
              <a:t>Realizable k-</a:t>
            </a:r>
            <a:r>
              <a:rPr lang="el-GR" dirty="0"/>
              <a:t>ε</a:t>
            </a:r>
            <a:r>
              <a:rPr lang="en-US" dirty="0">
                <a:latin typeface="+mj-lt"/>
              </a:rPr>
              <a:t> (RKE) considers the effects of mean rotation on computing the turbulence viscosity, and it performs better in simulating flows with small to moderate levels of swirl/rotation in the fluid when compared to other </a:t>
            </a:r>
            <a:r>
              <a:rPr lang="en-US" dirty="0"/>
              <a:t>k-</a:t>
            </a:r>
            <a:r>
              <a:rPr lang="el-GR" dirty="0"/>
              <a:t>ε </a:t>
            </a:r>
            <a:r>
              <a:rPr lang="en-US" dirty="0"/>
              <a:t> </a:t>
            </a:r>
            <a:r>
              <a:rPr lang="en-US" dirty="0">
                <a:latin typeface="+mj-lt"/>
              </a:rPr>
              <a:t>and </a:t>
            </a:r>
            <a:r>
              <a:rPr lang="en-US" dirty="0"/>
              <a:t>k-</a:t>
            </a:r>
            <a:r>
              <a:rPr lang="el-GR" dirty="0"/>
              <a:t>ω</a:t>
            </a:r>
            <a:r>
              <a:rPr lang="en-US" dirty="0">
                <a:latin typeface="+mj-lt"/>
              </a:rPr>
              <a:t> models. </a:t>
            </a:r>
          </a:p>
          <a:p>
            <a:pPr lvl="2">
              <a:buFont typeface="Courier New" panose="02070309020205020404" pitchFamily="49" charset="0"/>
              <a:buChar char="o"/>
            </a:pPr>
            <a:r>
              <a:rPr lang="en-US" dirty="0">
                <a:latin typeface="+mj-lt"/>
              </a:rPr>
              <a:t>Enhanced Wall Treatment (default : Standard wall functions) : The y+ range of the mesh used for this example is between 0.1 and 6. Standard wall functions require the minimum y+ to be greater than 30. To ensure accuracy of computation, </a:t>
            </a:r>
            <a:r>
              <a:rPr lang="en-US" dirty="0"/>
              <a:t>y+ insensitive </a:t>
            </a:r>
            <a:r>
              <a:rPr lang="en-US" dirty="0">
                <a:latin typeface="+mj-lt"/>
              </a:rPr>
              <a:t>Enhanced Wall Treatment is used. </a:t>
            </a:r>
          </a:p>
        </p:txBody>
      </p:sp>
    </p:spTree>
    <p:extLst>
      <p:ext uri="{BB962C8B-B14F-4D97-AF65-F5344CB8AC3E}">
        <p14:creationId xmlns:p14="http://schemas.microsoft.com/office/powerpoint/2010/main" val="3525625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C211AC-DA44-486A-3195-19F4639CFF27}"/>
              </a:ext>
            </a:extLst>
          </p:cNvPr>
          <p:cNvSpPr>
            <a:spLocks noGrp="1"/>
          </p:cNvSpPr>
          <p:nvPr>
            <p:ph type="sldNum" sz="quarter" idx="10"/>
          </p:nvPr>
        </p:nvSpPr>
        <p:spPr/>
        <p:txBody>
          <a:bodyPr/>
          <a:lstStyle/>
          <a:p>
            <a:fld id="{F0D23093-2AB0-F74C-B865-1A12A15B650E}" type="slidenum">
              <a:rPr lang="en-US" smtClean="0"/>
              <a:pPr/>
              <a:t>8</a:t>
            </a:fld>
            <a:endParaRPr lang="en-US" dirty="0"/>
          </a:p>
        </p:txBody>
      </p:sp>
    </p:spTree>
    <p:extLst>
      <p:ext uri="{BB962C8B-B14F-4D97-AF65-F5344CB8AC3E}">
        <p14:creationId xmlns:p14="http://schemas.microsoft.com/office/powerpoint/2010/main" val="2452457980"/>
      </p:ext>
    </p:extLst>
  </p:cSld>
  <p:clrMapOvr>
    <a:masterClrMapping/>
  </p:clrMapOvr>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ER_theme">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ER_theme" id="{49EA1748-7B8D-4476-986B-878E5AE714E7}" vid="{931E255E-5C9A-4E32-8372-9E19556EBA2C}"/>
    </a:ext>
  </a:extLst>
</a:theme>
</file>

<file path=ppt/theme/theme3.xml><?xml version="1.0" encoding="utf-8"?>
<a:theme xmlns:a="http://schemas.openxmlformats.org/drawingml/2006/main" name="1_AER_theme">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ER_theme" id="{49EA1748-7B8D-4476-986B-878E5AE714E7}" vid="{931E255E-5C9A-4E32-8372-9E19556EBA2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Reviewed_x003f_ xmlns="78ed9f37-a2a2-4676-9ca2-d7969bf686f1">false</Reviewed_x003f_>
    <CompletedStatus xmlns="78ed9f37-a2a2-4676-9ca2-d7969bf686f1">false</CompletedStatus>
    <_Flow_SignoffStatus xmlns="78ed9f37-a2a2-4676-9ca2-d7969bf686f1" xsi:nil="true"/>
    <_ip_UnifiedCompliancePolicyUIAction xmlns="http://schemas.microsoft.com/sharepoint/v3" xsi:nil="true"/>
    <_ip_UnifiedCompliancePolicyProperties xmlns="http://schemas.microsoft.com/sharepoint/v3" xsi:nil="true"/>
    <lcf76f155ced4ddcb4097134ff3c332f xmlns="78ed9f37-a2a2-4676-9ca2-d7969bf686f1">
      <Terms xmlns="http://schemas.microsoft.com/office/infopath/2007/PartnerControls"/>
    </lcf76f155ced4ddcb4097134ff3c332f>
    <TaxCatchAll xmlns="56756a74-c96e-4d7f-b6c5-b79454880d1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44A5EFEF524DC4499E67C2C4356BC78" ma:contentTypeVersion="23" ma:contentTypeDescription="Create a new document." ma:contentTypeScope="" ma:versionID="d889b3bfc4ecb3afdb8864be018b36b8">
  <xsd:schema xmlns:xsd="http://www.w3.org/2001/XMLSchema" xmlns:xs="http://www.w3.org/2001/XMLSchema" xmlns:p="http://schemas.microsoft.com/office/2006/metadata/properties" xmlns:ns1="http://schemas.microsoft.com/sharepoint/v3" xmlns:ns2="78ed9f37-a2a2-4676-9ca2-d7969bf686f1" xmlns:ns3="56756a74-c96e-4d7f-b6c5-b79454880d1c" targetNamespace="http://schemas.microsoft.com/office/2006/metadata/properties" ma:root="true" ma:fieldsID="1684206ac8fd812ff6df5fe05099f2f4" ns1:_="" ns2:_="" ns3:_="">
    <xsd:import namespace="http://schemas.microsoft.com/sharepoint/v3"/>
    <xsd:import namespace="78ed9f37-a2a2-4676-9ca2-d7969bf686f1"/>
    <xsd:import namespace="56756a74-c96e-4d7f-b6c5-b79454880d1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CompletedStatus" minOccurs="0"/>
                <xsd:element ref="ns2:Reviewed_x003f_" minOccurs="0"/>
                <xsd:element ref="ns2:MediaServiceAutoKeyPoints" minOccurs="0"/>
                <xsd:element ref="ns2:MediaServiceKeyPoints" minOccurs="0"/>
                <xsd:element ref="ns2:_Flow_SignoffStatus" minOccurs="0"/>
                <xsd:element ref="ns2:MediaLengthInSeconds" minOccurs="0"/>
                <xsd:element ref="ns1:_ip_UnifiedCompliancePolicyProperties" minOccurs="0"/>
                <xsd:element ref="ns1:_ip_UnifiedCompliancePolicyUIAc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3" nillable="true" ma:displayName="Unified Compliance Policy Properties" ma:hidden="true" ma:internalName="_ip_UnifiedCompliancePolicyProperties">
      <xsd:simpleType>
        <xsd:restriction base="dms:Note"/>
      </xsd:simpleType>
    </xsd:element>
    <xsd:element name="_ip_UnifiedCompliancePolicyUIAction" ma:index="24"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ed9f37-a2a2-4676-9ca2-d7969bf686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CompletedStatus" ma:index="17" nillable="true" ma:displayName="Completed Status" ma:default="0" ma:format="Dropdown" ma:internalName="CompletedStatus">
      <xsd:simpleType>
        <xsd:restriction base="dms:Boolean"/>
      </xsd:simpleType>
    </xsd:element>
    <xsd:element name="Reviewed_x003f_" ma:index="18" nillable="true" ma:displayName="Reviewed?" ma:default="0" ma:description="Review Status" ma:format="Dropdown" ma:internalName="Reviewed_x003f_">
      <xsd:simpleType>
        <xsd:restriction base="dms:Boolea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77fdc98-976f-47ef-a042-6a241b1a97a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6756a74-c96e-4d7f-b6c5-b79454880d1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5" nillable="true" ma:displayName="Taxonomy Catch All Column" ma:hidden="true" ma:list="{8c12cd86-8c50-4ab6-8399-31afdde5de40}" ma:internalName="TaxCatchAll" ma:showField="CatchAllData" ma:web="56756a74-c96e-4d7f-b6c5-b79454880d1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2E22C8-A63F-429A-8BE7-A5A6BDFCCE18}">
  <ds:schemaRefs>
    <ds:schemaRef ds:uri="http://schemas.microsoft.com/sharepoint/v3/contenttype/forms"/>
  </ds:schemaRefs>
</ds:datastoreItem>
</file>

<file path=customXml/itemProps2.xml><?xml version="1.0" encoding="utf-8"?>
<ds:datastoreItem xmlns:ds="http://schemas.openxmlformats.org/officeDocument/2006/customXml" ds:itemID="{7EAE9A7A-A7C1-4143-9671-C4743CE94F24}">
  <ds:schemaRefs>
    <ds:schemaRef ds:uri="http://schemas.microsoft.com/office/2006/metadata/properties"/>
    <ds:schemaRef ds:uri="http://schemas.microsoft.com/office/infopath/2007/PartnerControls"/>
    <ds:schemaRef ds:uri="78ed9f37-a2a2-4676-9ca2-d7969bf686f1"/>
    <ds:schemaRef ds:uri="http://schemas.microsoft.com/sharepoint/v3"/>
    <ds:schemaRef ds:uri="56756a74-c96e-4d7f-b6c5-b79454880d1c"/>
  </ds:schemaRefs>
</ds:datastoreItem>
</file>

<file path=customXml/itemProps3.xml><?xml version="1.0" encoding="utf-8"?>
<ds:datastoreItem xmlns:ds="http://schemas.openxmlformats.org/officeDocument/2006/customXml" ds:itemID="{63925E4E-94EC-4C44-9336-ED330A12A7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ed9f37-a2a2-4676-9ca2-d7969bf686f1"/>
    <ds:schemaRef ds:uri="56756a74-c96e-4d7f-b6c5-b79454880d1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310</TotalTime>
  <Words>598</Words>
  <Application>Microsoft Office PowerPoint</Application>
  <PresentationFormat>Widescreen</PresentationFormat>
  <Paragraphs>57</Paragraphs>
  <Slides>8</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8</vt:i4>
      </vt:variant>
    </vt:vector>
  </HeadingPairs>
  <TitlesOfParts>
    <vt:vector size="16" baseType="lpstr">
      <vt:lpstr>Arial</vt:lpstr>
      <vt:lpstr>Calibri</vt:lpstr>
      <vt:lpstr>Cambria Math</vt:lpstr>
      <vt:lpstr>Courier New</vt:lpstr>
      <vt:lpstr>Wingdings</vt:lpstr>
      <vt:lpstr>Ansys - Slide Master</vt:lpstr>
      <vt:lpstr>AER_theme</vt:lpstr>
      <vt:lpstr>1_AER_theme</vt:lpstr>
      <vt:lpstr>PowerPoint Presentation</vt:lpstr>
      <vt:lpstr>Problem Statement</vt:lpstr>
      <vt:lpstr>Results</vt:lpstr>
      <vt:lpstr>Results</vt:lpstr>
      <vt:lpstr>Summary</vt:lpstr>
      <vt:lpstr>PowerPoint Presentation</vt:lpstr>
      <vt:lpstr>Setup Changes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Kalyan Goparaju</dc:creator>
  <cp:lastModifiedBy>Kaitlin Tyler</cp:lastModifiedBy>
  <cp:revision>17</cp:revision>
  <dcterms:created xsi:type="dcterms:W3CDTF">2020-03-23T17:00:21Z</dcterms:created>
  <dcterms:modified xsi:type="dcterms:W3CDTF">2023-05-15T14:54:49Z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0x010100644A5EFEF524DC4499E67C2C4356BC78</vt:lpwstr>
  </property>
</Properties>
</file>